
<file path=[Content_Types].xml><?xml version="1.0" encoding="utf-8"?>
<Types xmlns="http://schemas.openxmlformats.org/package/2006/content-types">
  <Default Extension="jpeg" ContentType="image/jpeg"/>
  <Default Extension="JPG" ContentType="image/.jpg"/>
  <Default Extension="png" ContentType="image/png"/>
  <Default Extension="gif" ContentType="image/gif"/>
  <Default Extension="mov" ContentType="video/quicktime"/>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4"/>
  </p:notesMasterIdLst>
  <p:sldIdLst>
    <p:sldId id="256" r:id="rId3"/>
    <p:sldId id="257" r:id="rId5"/>
    <p:sldId id="258" r:id="rId6"/>
    <p:sldId id="259" r:id="rId7"/>
    <p:sldId id="260" r:id="rId8"/>
    <p:sldId id="261" r:id="rId9"/>
    <p:sldId id="262" r:id="rId10"/>
    <p:sldId id="263" r:id="rId11"/>
    <p:sldId id="264" r:id="rId12"/>
    <p:sldId id="266" r:id="rId13"/>
    <p:sldId id="267" r:id="rId14"/>
    <p:sldId id="265"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 Type="http://schemas.openxmlformats.org/officeDocument/2006/relationships/slide" Target="slides/slide1.xml"/><Relationship Id="rId2" Type="http://schemas.openxmlformats.org/officeDocument/2006/relationships/theme" Target="theme/theme1.xml"/><Relationship Id="rId18" Type="http://schemas.openxmlformats.org/officeDocument/2006/relationships/tableStyles" Target="tableStyles.xml"/><Relationship Id="rId17" Type="http://schemas.openxmlformats.org/officeDocument/2006/relationships/viewProps" Target="viewProps.xml"/><Relationship Id="rId16" Type="http://schemas.openxmlformats.org/officeDocument/2006/relationships/presProps" Target="presProps.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A108CC4-834D-B642-8CC4-EF321A55E5C3}"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33F1BDE-0BCF-BD4D-B02A-5216E4854C15}"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p>
        </p:txBody>
      </p:sp>
      <p:sp>
        <p:nvSpPr>
          <p:cNvPr id="4" name="Slide Number Placeholder 3"/>
          <p:cNvSpPr>
            <a:spLocks noGrp="1"/>
          </p:cNvSpPr>
          <p:nvPr>
            <p:ph type="sldNum" sz="quarter" idx="5"/>
          </p:nvPr>
        </p:nvSpPr>
        <p:spPr/>
        <p:txBody>
          <a:bodyPr/>
          <a:lstStyle/>
          <a:p>
            <a:fld id="{733F1BDE-0BCF-BD4D-B02A-5216E4854C15}" type="slidenum">
              <a:rPr lang="en-US" smtClean="0"/>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33F1BDE-0BCF-BD4D-B02A-5216E4854C15}" type="slidenum">
              <a:rPr lang="en-US" smtClean="0"/>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33F1BDE-0BCF-BD4D-B02A-5216E4854C15}" type="slidenum">
              <a:rPr lang="en-US" smtClean="0"/>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34A6AD0E-99CB-F846-80C0-411661DDBBEC}"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98E2B9-BAAD-9C47-A792-01566FEEAC7F}"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34A6AD0E-99CB-F846-80C0-411661DDBBEC}"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98E2B9-BAAD-9C47-A792-01566FEEAC7F}"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34A6AD0E-99CB-F846-80C0-411661DDBBEC}"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98E2B9-BAAD-9C47-A792-01566FEEAC7F}" type="slidenum">
              <a:rPr lang="en-US" smtClean="0"/>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34A6AD0E-99CB-F846-80C0-411661DDBBEC}"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98E2B9-BAAD-9C47-A792-01566FEEAC7F}"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34A6AD0E-99CB-F846-80C0-411661DDBBEC}"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98E2B9-BAAD-9C47-A792-01566FEEAC7F}"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34A6AD0E-99CB-F846-80C0-411661DDBBEC}"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98E2B9-BAAD-9C47-A792-01566FEEAC7F}"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34A6AD0E-99CB-F846-80C0-411661DDBBEC}"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298E2B9-BAAD-9C47-A792-01566FEEAC7F}"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34A6AD0E-99CB-F846-80C0-411661DDBBEC}"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298E2B9-BAAD-9C47-A792-01566FEEAC7F}"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4A6AD0E-99CB-F846-80C0-411661DDBBEC}"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298E2B9-BAAD-9C47-A792-01566FEEAC7F}"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34A6AD0E-99CB-F846-80C0-411661DDBBEC}"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98E2B9-BAAD-9C47-A792-01566FEEAC7F}"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34A6AD0E-99CB-F846-80C0-411661DDBBEC}"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98E2B9-BAAD-9C47-A792-01566FEEAC7F}"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4A6AD0E-99CB-F846-80C0-411661DDBBEC}" type="datetimeFigureOut">
              <a:rPr lang="en-US" smtClean="0"/>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98E2B9-BAAD-9C47-A792-01566FEEAC7F}"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6" Type="http://schemas.openxmlformats.org/officeDocument/2006/relationships/notesSlide" Target="../notesSlides/notesSlide1.xml"/><Relationship Id="rId5" Type="http://schemas.openxmlformats.org/officeDocument/2006/relationships/slideLayout" Target="../slideLayouts/slideLayout1.xml"/><Relationship Id="rId4" Type="http://schemas.openxmlformats.org/officeDocument/2006/relationships/image" Target="../media/image4.jpeg"/><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7.png"/><Relationship Id="rId2" Type="http://schemas.microsoft.com/office/2007/relationships/media" Target="../media/media3.mov"/><Relationship Id="rId1" Type="http://schemas.openxmlformats.org/officeDocument/2006/relationships/video" Target="../media/media3.mov"/></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8.jpe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9.GIF"/></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jpeg"/></Relationships>
</file>

<file path=ppt/slides/_rels/slide3.xml.rels><?xml version="1.0" encoding="UTF-8" standalone="yes"?>
<Relationships xmlns="http://schemas.openxmlformats.org/package/2006/relationships"><Relationship Id="rId5" Type="http://schemas.openxmlformats.org/officeDocument/2006/relationships/notesSlide" Target="../notesSlides/notesSlide2.xml"/><Relationship Id="rId4" Type="http://schemas.openxmlformats.org/officeDocument/2006/relationships/slideLayout" Target="../slideLayouts/slideLayout2.xml"/><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image" Target="../media/image3.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image" Target="../media/image8.jpeg"/></Relationships>
</file>

<file path=ppt/slides/_rels/slide5.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image" Target="../media/image11.png"/><Relationship Id="rId6" Type="http://schemas.microsoft.com/office/2007/relationships/media" Target="../media/media2.mov"/><Relationship Id="rId5" Type="http://schemas.openxmlformats.org/officeDocument/2006/relationships/video" Target="../media/media2.mov"/><Relationship Id="rId4" Type="http://schemas.openxmlformats.org/officeDocument/2006/relationships/image" Target="../media/image10.png"/><Relationship Id="rId3" Type="http://schemas.microsoft.com/office/2007/relationships/media" Target="../media/media1.mov"/><Relationship Id="rId2" Type="http://schemas.openxmlformats.org/officeDocument/2006/relationships/video" Target="../media/media1.mov"/><Relationship Id="rId1" Type="http://schemas.openxmlformats.org/officeDocument/2006/relationships/image" Target="../media/image9.jpe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2.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9.jpeg"/><Relationship Id="rId1" Type="http://schemas.openxmlformats.org/officeDocument/2006/relationships/image" Target="../media/image13.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4.jpeg"/><Relationship Id="rId1" Type="http://schemas.openxmlformats.org/officeDocument/2006/relationships/image" Target="../media/image9.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6.jpeg"/><Relationship Id="rId1"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p:cNvSpPr>
            <a:spLocks noGrp="1" noRot="1" noChangeAspect="1" noMove="1" noResize="1" noEditPoints="1" noAdjustHandles="1" noChangeArrowheads="1" noChangeShapeType="1" noTextEdit="1"/>
          </p:cNvSpPr>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n airplane flying in the sky&#10;&#10;Description automatically generated"/>
          <p:cNvPicPr>
            <a:picLocks noChangeAspect="1"/>
          </p:cNvPicPr>
          <p:nvPr/>
        </p:nvPicPr>
        <p:blipFill rotWithShape="1">
          <a:blip r:embed="rId1">
            <a:alphaModFix amt="40000"/>
          </a:blip>
          <a:srcRect t="40808" r="1" b="12364"/>
          <a:stretch>
            <a:fillRect/>
          </a:stretch>
        </p:blipFill>
        <p:spPr>
          <a:xfrm>
            <a:off x="0" y="-3"/>
            <a:ext cx="12192000" cy="7166919"/>
          </a:xfrm>
          <a:prstGeom prst="rect">
            <a:avLst/>
          </a:prstGeom>
        </p:spPr>
      </p:pic>
      <p:sp>
        <p:nvSpPr>
          <p:cNvPr id="2" name="Title 1"/>
          <p:cNvSpPr>
            <a:spLocks noGrp="1"/>
          </p:cNvSpPr>
          <p:nvPr>
            <p:ph type="ctrTitle"/>
          </p:nvPr>
        </p:nvSpPr>
        <p:spPr>
          <a:xfrm>
            <a:off x="568411" y="1113157"/>
            <a:ext cx="5067143" cy="2315843"/>
          </a:xfrm>
        </p:spPr>
        <p:txBody>
          <a:bodyPr anchor="b">
            <a:normAutofit/>
          </a:bodyPr>
          <a:lstStyle/>
          <a:p>
            <a:pPr algn="l"/>
            <a:r>
              <a:rPr lang="en-US" sz="2800"/>
              <a:t>CROSS CULTURAL EXPERIENCE</a:t>
            </a:r>
            <a:endParaRPr lang="en-US" sz="2800"/>
          </a:p>
        </p:txBody>
      </p:sp>
      <p:pic>
        <p:nvPicPr>
          <p:cNvPr id="5" name="Picture 4" descr="A group of palm trees&#10;&#10;Description automatically generated"/>
          <p:cNvPicPr>
            <a:picLocks noChangeAspect="1"/>
          </p:cNvPicPr>
          <p:nvPr/>
        </p:nvPicPr>
        <p:blipFill rotWithShape="1">
          <a:blip r:embed="rId2"/>
          <a:srcRect r="13534" b="2"/>
          <a:stretch>
            <a:fillRect/>
          </a:stretch>
        </p:blipFill>
        <p:spPr>
          <a:xfrm>
            <a:off x="5710839" y="10"/>
            <a:ext cx="6481158" cy="4216177"/>
          </a:xfrm>
          <a:custGeom>
            <a:avLst/>
            <a:gdLst/>
            <a:ahLst/>
            <a:cxnLst/>
            <a:rect l="l" t="t" r="r" b="b"/>
            <a:pathLst>
              <a:path w="6481158" h="4216187">
                <a:moveTo>
                  <a:pt x="159680" y="0"/>
                </a:moveTo>
                <a:lnTo>
                  <a:pt x="6481158" y="0"/>
                </a:lnTo>
                <a:lnTo>
                  <a:pt x="6481158" y="4216187"/>
                </a:lnTo>
                <a:lnTo>
                  <a:pt x="629980" y="4216187"/>
                </a:lnTo>
                <a:lnTo>
                  <a:pt x="640174" y="4153970"/>
                </a:lnTo>
                <a:cubicBezTo>
                  <a:pt x="646054" y="4115040"/>
                  <a:pt x="652738" y="4076730"/>
                  <a:pt x="663954" y="4042035"/>
                </a:cubicBezTo>
                <a:lnTo>
                  <a:pt x="674575" y="4017890"/>
                </a:lnTo>
                <a:lnTo>
                  <a:pt x="542646" y="3860429"/>
                </a:lnTo>
                <a:cubicBezTo>
                  <a:pt x="583801" y="3777846"/>
                  <a:pt x="628876" y="3834526"/>
                  <a:pt x="664457" y="3800021"/>
                </a:cubicBezTo>
                <a:cubicBezTo>
                  <a:pt x="663366" y="3791627"/>
                  <a:pt x="663436" y="3781009"/>
                  <a:pt x="662932" y="3771718"/>
                </a:cubicBezTo>
                <a:lnTo>
                  <a:pt x="659568" y="3757935"/>
                </a:lnTo>
                <a:lnTo>
                  <a:pt x="653777" y="3747325"/>
                </a:lnTo>
                <a:lnTo>
                  <a:pt x="610074" y="3705028"/>
                </a:lnTo>
                <a:cubicBezTo>
                  <a:pt x="514097" y="3608961"/>
                  <a:pt x="528640" y="3588143"/>
                  <a:pt x="655821" y="3445525"/>
                </a:cubicBezTo>
                <a:cubicBezTo>
                  <a:pt x="668503" y="3431228"/>
                  <a:pt x="677664" y="3418102"/>
                  <a:pt x="683811" y="3405686"/>
                </a:cubicBezTo>
                <a:lnTo>
                  <a:pt x="687152" y="3393684"/>
                </a:lnTo>
                <a:lnTo>
                  <a:pt x="681564" y="3363918"/>
                </a:lnTo>
                <a:lnTo>
                  <a:pt x="658589" y="3279721"/>
                </a:lnTo>
                <a:lnTo>
                  <a:pt x="655534" y="3274732"/>
                </a:lnTo>
                <a:cubicBezTo>
                  <a:pt x="645154" y="3256804"/>
                  <a:pt x="636025" y="3236251"/>
                  <a:pt x="633009" y="3204655"/>
                </a:cubicBezTo>
                <a:lnTo>
                  <a:pt x="633086" y="3198166"/>
                </a:lnTo>
                <a:lnTo>
                  <a:pt x="627259" y="3181568"/>
                </a:lnTo>
                <a:cubicBezTo>
                  <a:pt x="591590" y="3088781"/>
                  <a:pt x="548194" y="3020054"/>
                  <a:pt x="504281" y="3024678"/>
                </a:cubicBezTo>
                <a:cubicBezTo>
                  <a:pt x="548490" y="2798901"/>
                  <a:pt x="548490" y="2798901"/>
                  <a:pt x="381209" y="2810127"/>
                </a:cubicBezTo>
                <a:cubicBezTo>
                  <a:pt x="440862" y="2658988"/>
                  <a:pt x="439766" y="2624324"/>
                  <a:pt x="360893" y="2596949"/>
                </a:cubicBezTo>
                <a:cubicBezTo>
                  <a:pt x="284957" y="2570407"/>
                  <a:pt x="201795" y="2575904"/>
                  <a:pt x="130872" y="2524080"/>
                </a:cubicBezTo>
                <a:cubicBezTo>
                  <a:pt x="188851" y="2335317"/>
                  <a:pt x="200302" y="2130710"/>
                  <a:pt x="328878" y="2014028"/>
                </a:cubicBezTo>
                <a:cubicBezTo>
                  <a:pt x="349137" y="1995898"/>
                  <a:pt x="361422" y="1940125"/>
                  <a:pt x="347033" y="1914129"/>
                </a:cubicBezTo>
                <a:cubicBezTo>
                  <a:pt x="295996" y="1817105"/>
                  <a:pt x="357685" y="1592503"/>
                  <a:pt x="208894" y="1606217"/>
                </a:cubicBezTo>
                <a:cubicBezTo>
                  <a:pt x="190525" y="1607581"/>
                  <a:pt x="173015" y="1590108"/>
                  <a:pt x="186488" y="1556554"/>
                </a:cubicBezTo>
                <a:cubicBezTo>
                  <a:pt x="232768" y="1442049"/>
                  <a:pt x="172886" y="1463610"/>
                  <a:pt x="135933" y="1459414"/>
                </a:cubicBezTo>
                <a:cubicBezTo>
                  <a:pt x="91212" y="1454776"/>
                  <a:pt x="42622" y="1511622"/>
                  <a:pt x="0" y="1466109"/>
                </a:cubicBezTo>
                <a:cubicBezTo>
                  <a:pt x="7764" y="1405223"/>
                  <a:pt x="43366" y="1397333"/>
                  <a:pt x="67782" y="1372761"/>
                </a:cubicBezTo>
                <a:cubicBezTo>
                  <a:pt x="139132" y="1300280"/>
                  <a:pt x="196704" y="1221065"/>
                  <a:pt x="195632" y="1080052"/>
                </a:cubicBezTo>
                <a:cubicBezTo>
                  <a:pt x="194930" y="966113"/>
                  <a:pt x="199455" y="864105"/>
                  <a:pt x="97391" y="854014"/>
                </a:cubicBezTo>
                <a:cubicBezTo>
                  <a:pt x="81355" y="852486"/>
                  <a:pt x="72717" y="839840"/>
                  <a:pt x="69223" y="821285"/>
                </a:cubicBezTo>
                <a:cubicBezTo>
                  <a:pt x="80177" y="799992"/>
                  <a:pt x="90624" y="778040"/>
                  <a:pt x="103649" y="760897"/>
                </a:cubicBezTo>
                <a:cubicBezTo>
                  <a:pt x="147404" y="704450"/>
                  <a:pt x="160670" y="633687"/>
                  <a:pt x="171912" y="560313"/>
                </a:cubicBezTo>
                <a:cubicBezTo>
                  <a:pt x="179151" y="513531"/>
                  <a:pt x="187860" y="467166"/>
                  <a:pt x="206354" y="423850"/>
                </a:cubicBezTo>
                <a:cubicBezTo>
                  <a:pt x="217619" y="397046"/>
                  <a:pt x="231961" y="375704"/>
                  <a:pt x="250397" y="361124"/>
                </a:cubicBezTo>
                <a:cubicBezTo>
                  <a:pt x="266451" y="347903"/>
                  <a:pt x="270868" y="334407"/>
                  <a:pt x="259101" y="314763"/>
                </a:cubicBezTo>
                <a:cubicBezTo>
                  <a:pt x="225826" y="258432"/>
                  <a:pt x="211109" y="191375"/>
                  <a:pt x="229198" y="104693"/>
                </a:cubicBezTo>
                <a:cubicBezTo>
                  <a:pt x="234668" y="78523"/>
                  <a:pt x="229657" y="58007"/>
                  <a:pt x="214459" y="52392"/>
                </a:cubicBezTo>
                <a:cubicBezTo>
                  <a:pt x="198643" y="46345"/>
                  <a:pt x="185640" y="36363"/>
                  <a:pt x="174580" y="23688"/>
                </a:cubicBezTo>
                <a:close/>
              </a:path>
            </a:pathLst>
          </a:custGeom>
        </p:spPr>
      </p:pic>
      <p:pic>
        <p:nvPicPr>
          <p:cNvPr id="9" name="Picture 8" descr="A flag with a black star&#10;&#10;Description automatically generated"/>
          <p:cNvPicPr>
            <a:picLocks noChangeAspect="1"/>
          </p:cNvPicPr>
          <p:nvPr/>
        </p:nvPicPr>
        <p:blipFill rotWithShape="1">
          <a:blip r:embed="rId3"/>
          <a:srcRect r="4" b="1156"/>
          <a:stretch>
            <a:fillRect/>
          </a:stretch>
        </p:blipFill>
        <p:spPr>
          <a:xfrm>
            <a:off x="5078138" y="4216187"/>
            <a:ext cx="4229538" cy="2641803"/>
          </a:xfrm>
          <a:custGeom>
            <a:avLst/>
            <a:gdLst/>
            <a:ahLst/>
            <a:cxnLst/>
            <a:rect l="l" t="t" r="r" b="b"/>
            <a:pathLst>
              <a:path w="4101827" h="2534102">
                <a:moveTo>
                  <a:pt x="1237396" y="0"/>
                </a:moveTo>
                <a:lnTo>
                  <a:pt x="4101827" y="0"/>
                </a:lnTo>
                <a:lnTo>
                  <a:pt x="4101827" y="2534102"/>
                </a:lnTo>
                <a:lnTo>
                  <a:pt x="0" y="2534102"/>
                </a:lnTo>
                <a:lnTo>
                  <a:pt x="21866" y="2503631"/>
                </a:lnTo>
                <a:cubicBezTo>
                  <a:pt x="198424" y="2253521"/>
                  <a:pt x="293791" y="2086461"/>
                  <a:pt x="295356" y="2078512"/>
                </a:cubicBezTo>
                <a:cubicBezTo>
                  <a:pt x="324070" y="1929470"/>
                  <a:pt x="404358" y="1848602"/>
                  <a:pt x="476494" y="1754977"/>
                </a:cubicBezTo>
                <a:cubicBezTo>
                  <a:pt x="539304" y="1672931"/>
                  <a:pt x="606320" y="1585980"/>
                  <a:pt x="629662" y="1466193"/>
                </a:cubicBezTo>
                <a:cubicBezTo>
                  <a:pt x="660486" y="1307325"/>
                  <a:pt x="563420" y="1455147"/>
                  <a:pt x="542839" y="1401940"/>
                </a:cubicBezTo>
                <a:cubicBezTo>
                  <a:pt x="578841" y="1314777"/>
                  <a:pt x="636193" y="1228627"/>
                  <a:pt x="649254" y="1136180"/>
                </a:cubicBezTo>
                <a:cubicBezTo>
                  <a:pt x="695846" y="801928"/>
                  <a:pt x="810580" y="538800"/>
                  <a:pt x="987553" y="313308"/>
                </a:cubicBezTo>
                <a:cubicBezTo>
                  <a:pt x="1038303" y="248170"/>
                  <a:pt x="1069946" y="145770"/>
                  <a:pt x="1141096" y="112922"/>
                </a:cubicBezTo>
                <a:cubicBezTo>
                  <a:pt x="1175680" y="97203"/>
                  <a:pt x="1199891" y="73126"/>
                  <a:pt x="1217455" y="43683"/>
                </a:cubicBezTo>
                <a:close/>
              </a:path>
            </a:pathLst>
          </a:custGeom>
        </p:spPr>
      </p:pic>
      <p:sp>
        <p:nvSpPr>
          <p:cNvPr id="3" name="Subtitle 2"/>
          <p:cNvSpPr>
            <a:spLocks noGrp="1"/>
          </p:cNvSpPr>
          <p:nvPr>
            <p:ph type="subTitle" idx="1"/>
          </p:nvPr>
        </p:nvSpPr>
        <p:spPr>
          <a:xfrm>
            <a:off x="838199" y="4385734"/>
            <a:ext cx="4797354" cy="1481799"/>
          </a:xfrm>
        </p:spPr>
        <p:txBody>
          <a:bodyPr>
            <a:normAutofit/>
          </a:bodyPr>
          <a:lstStyle/>
          <a:p>
            <a:r>
              <a:rPr lang="en-US" sz="2400">
                <a:latin typeface="+mj-lt"/>
              </a:rPr>
              <a:t>CLDV – CULTURAL DIVERSITY</a:t>
            </a:r>
            <a:endParaRPr lang="en-US" sz="2400">
              <a:latin typeface="+mj-lt"/>
            </a:endParaRPr>
          </a:p>
          <a:p>
            <a:r>
              <a:rPr lang="en-US" sz="2400">
                <a:latin typeface="+mj-lt"/>
              </a:rPr>
              <a:t>PROFESSOR REMI ALAPO</a:t>
            </a:r>
            <a:endParaRPr lang="en-US" sz="2400">
              <a:latin typeface="+mj-lt"/>
            </a:endParaRPr>
          </a:p>
          <a:p>
            <a:r>
              <a:rPr lang="en-US" sz="2400">
                <a:latin typeface="+mj-lt"/>
              </a:rPr>
              <a:t>BY VANESSA BOATENG</a:t>
            </a:r>
            <a:endParaRPr lang="en-US" sz="2400">
              <a:latin typeface="+mj-lt"/>
            </a:endParaRPr>
          </a:p>
          <a:p>
            <a:pPr algn="l"/>
            <a:endParaRPr lang="en-US"/>
          </a:p>
        </p:txBody>
      </p:sp>
      <p:pic>
        <p:nvPicPr>
          <p:cNvPr id="7" name="Picture 6" descr="A poster with a map of africa&#10;&#10;Description automatically generated"/>
          <p:cNvPicPr>
            <a:picLocks noChangeAspect="1"/>
          </p:cNvPicPr>
          <p:nvPr/>
        </p:nvPicPr>
        <p:blipFill rotWithShape="1">
          <a:blip r:embed="rId4"/>
          <a:srcRect t="6226" r="-2" b="26342"/>
          <a:stretch>
            <a:fillRect/>
          </a:stretch>
        </p:blipFill>
        <p:spPr>
          <a:xfrm>
            <a:off x="9307676" y="4323902"/>
            <a:ext cx="2884327" cy="2534101"/>
          </a:xfrm>
          <a:prstGeom prst="rect">
            <a:avLst/>
          </a:prstGeom>
        </p:spPr>
      </p:pic>
    </p:spTree>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p:cNvSpPr>
            <a:spLocks noGrp="1" noRot="1" noChangeAspect="1" noMove="1" noResize="1" noEditPoints="1" noAdjustHandles="1" noChangeArrowheads="1" noChangeShapeType="1" noTextEdit="1"/>
          </p:cNvSpPr>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p:cNvSpPr>
            <a:spLocks noGrp="1"/>
          </p:cNvSpPr>
          <p:nvPr>
            <p:ph type="title"/>
          </p:nvPr>
        </p:nvSpPr>
        <p:spPr>
          <a:xfrm>
            <a:off x="6527800" y="448721"/>
            <a:ext cx="4713997" cy="1225650"/>
          </a:xfrm>
        </p:spPr>
        <p:txBody>
          <a:bodyPr anchor="b">
            <a:normAutofit/>
          </a:bodyPr>
          <a:lstStyle/>
          <a:p>
            <a:r>
              <a:rPr lang="en-US" sz="3800">
                <a:solidFill>
                  <a:schemeClr val="bg1"/>
                </a:solidFill>
              </a:rPr>
              <a:t>GHANA CUISINE</a:t>
            </a:r>
            <a:endParaRPr lang="en-US" sz="3800">
              <a:solidFill>
                <a:schemeClr val="bg1"/>
              </a:solidFill>
            </a:endParaRPr>
          </a:p>
        </p:txBody>
      </p:sp>
      <p:pic>
        <p:nvPicPr>
          <p:cNvPr id="4" name="v14044g50000cnsa1mvog65s2lvhto20.mov">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a:blip r:embed="rId3"/>
          <a:stretch>
            <a:fillRect/>
          </a:stretch>
        </p:blipFill>
        <p:spPr>
          <a:xfrm>
            <a:off x="0" y="0"/>
            <a:ext cx="6096000" cy="6858000"/>
          </a:xfrm>
          <a:prstGeom prst="rect">
            <a:avLst/>
          </a:prstGeom>
        </p:spPr>
      </p:pic>
      <p:cxnSp>
        <p:nvCxnSpPr>
          <p:cNvPr id="13" name="Straight Connector 12"/>
          <p:cNvCxnSpPr>
            <a:cxnSpLocks noGrp="1" noRot="1" noChangeAspect="1" noMove="1" noResize="1" noEditPoints="1" noAdjustHandles="1" noChangeArrowheads="1" noChangeShapeType="1"/>
          </p:cNvCxnSpPr>
          <p:nvPr/>
        </p:nvCxnSpPr>
        <p:spPr>
          <a:xfrm flipH="1">
            <a:off x="6527800" y="1749756"/>
            <a:ext cx="4718304"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8" name="Content Placeholder 7"/>
          <p:cNvSpPr>
            <a:spLocks noGrp="1"/>
          </p:cNvSpPr>
          <p:nvPr>
            <p:ph idx="1"/>
          </p:nvPr>
        </p:nvSpPr>
        <p:spPr>
          <a:xfrm>
            <a:off x="6527800" y="2286000"/>
            <a:ext cx="4713997" cy="2955851"/>
          </a:xfrm>
        </p:spPr>
        <p:txBody>
          <a:bodyPr>
            <a:normAutofit/>
          </a:bodyPr>
          <a:lstStyle/>
          <a:p>
            <a:pPr marL="0" indent="0">
              <a:buNone/>
            </a:pPr>
            <a:r>
              <a:rPr lang="en-US" sz="2400">
                <a:solidFill>
                  <a:schemeClr val="bg1"/>
                </a:solidFill>
              </a:rPr>
              <a:t>This traditional African dish, known as "</a:t>
            </a:r>
            <a:r>
              <a:rPr lang="en-US" sz="2400" err="1">
                <a:solidFill>
                  <a:schemeClr val="bg1"/>
                </a:solidFill>
              </a:rPr>
              <a:t>Ampesi</a:t>
            </a:r>
            <a:r>
              <a:rPr lang="en-US" sz="2400">
                <a:solidFill>
                  <a:schemeClr val="bg1"/>
                </a:solidFill>
              </a:rPr>
              <a:t> ne </a:t>
            </a:r>
            <a:r>
              <a:rPr lang="en-US" sz="2400" err="1">
                <a:solidFill>
                  <a:schemeClr val="bg1"/>
                </a:solidFill>
              </a:rPr>
              <a:t>konkomire</a:t>
            </a:r>
            <a:r>
              <a:rPr lang="en-US" sz="2400">
                <a:solidFill>
                  <a:schemeClr val="bg1"/>
                </a:solidFill>
              </a:rPr>
              <a:t> stew," features a combination of green plantains, yams, yuca (cassava), and eddoes. The stew is prepared with ingredients such as red palm oil, onions, peppers, tomatoes, salted tilapia, smoked fish, and eggs. </a:t>
            </a:r>
            <a:endParaRPr lang="en-US" sz="2400">
              <a:solidFill>
                <a:schemeClr val="bg1"/>
              </a:solidFill>
            </a:endParaRPr>
          </a:p>
        </p:txBody>
      </p:sp>
      <p:cxnSp>
        <p:nvCxnSpPr>
          <p:cNvPr id="15" name="Straight Connector 14"/>
          <p:cNvCxnSpPr>
            <a:cxnSpLocks noGrp="1" noRot="1" noChangeAspect="1" noMove="1" noResize="1" noEditPoints="1" noAdjustHandles="1" noChangeArrowheads="1" noChangeShapeType="1"/>
          </p:cNvCxnSpPr>
          <p:nvPr/>
        </p:nvCxnSpPr>
        <p:spPr>
          <a:xfrm flipH="1">
            <a:off x="6527800" y="5707672"/>
            <a:ext cx="4713997"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88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27052" y="365125"/>
            <a:ext cx="9314120" cy="1325563"/>
          </a:xfrm>
        </p:spPr>
        <p:txBody>
          <a:bodyPr/>
          <a:lstStyle/>
          <a:p>
            <a:r>
              <a:rPr lang="en-US"/>
              <a:t>This is a picture I captured in Cape Coast when I was visiting </a:t>
            </a:r>
            <a:r>
              <a:rPr lang="en-US" err="1"/>
              <a:t>Elimina</a:t>
            </a:r>
            <a:r>
              <a:rPr lang="en-US"/>
              <a:t> Castle</a:t>
            </a:r>
            <a:endParaRPr lang="en-US"/>
          </a:p>
        </p:txBody>
      </p:sp>
      <p:pic>
        <p:nvPicPr>
          <p:cNvPr id="5" name="Content Placeholder 4" descr="A group of boats in a harbor&#10;&#10;Description automatically generated"/>
          <p:cNvPicPr>
            <a:picLocks noGrp="1" noChangeAspect="1"/>
          </p:cNvPicPr>
          <p:nvPr>
            <p:ph idx="1"/>
          </p:nvPr>
        </p:nvPicPr>
        <p:blipFill>
          <a:blip r:embed="rId1"/>
          <a:stretch>
            <a:fillRect/>
          </a:stretch>
        </p:blipFill>
        <p:spPr>
          <a:xfrm>
            <a:off x="1127052" y="1825625"/>
            <a:ext cx="8832880" cy="4667250"/>
          </a:xfr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p:cNvSpPr>
            <a:spLocks noGrp="1" noRot="1" noChangeAspect="1" noMove="1" noResize="1" noEditPoints="1" noAdjustHandles="1" noChangeArrowheads="1" noChangeShapeType="1" noTextEdit="1"/>
          </p:cNvSpPr>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a:spLocks noGrp="1" noRot="1" noChangeAspect="1" noMove="1" noResize="1" noEditPoints="1" noAdjustHandles="1" noChangeArrowheads="1" noChangeShapeType="1" noTextEdit="1"/>
          </p:cNvSpPr>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a:spLocks noGrp="1" noRot="1" noChangeAspect="1" noMove="1" noResize="1" noEditPoints="1" noAdjustHandles="1" noChangeArrowheads="1" noChangeShapeType="1" noTextEdit="1"/>
          </p:cNvSpPr>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a:spLocks noGrp="1" noRot="1" noChangeAspect="1" noMove="1" noResize="1" noEditPoints="1" noAdjustHandles="1" noChangeArrowheads="1" noChangeShapeType="1" noTextEdit="1"/>
          </p:cNvSpPr>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child making a face&#10;&#10;Description automatically generated"/>
          <p:cNvPicPr>
            <a:picLocks noGrp="1" noChangeAspect="1"/>
          </p:cNvPicPr>
          <p:nvPr>
            <p:ph idx="1"/>
          </p:nvPr>
        </p:nvPicPr>
        <p:blipFill>
          <a:blip r:embed="rId1"/>
          <a:stretch>
            <a:fillRect/>
          </a:stretch>
        </p:blipFill>
        <p:spPr>
          <a:xfrm>
            <a:off x="0" y="0"/>
            <a:ext cx="12191233" cy="6857572"/>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p:cNvSpPr>
            <a:spLocks noGrp="1" noRot="1" noChangeAspect="1" noMove="1" noResize="1" noEditPoints="1" noAdjustHandles="1" noChangeArrowheads="1" noChangeShapeType="1" noTextEdit="1"/>
          </p:cNvSpPr>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94744" y="468944"/>
            <a:ext cx="4092558" cy="1649107"/>
          </a:xfrm>
        </p:spPr>
        <p:txBody>
          <a:bodyPr anchor="b">
            <a:normAutofit/>
          </a:bodyPr>
          <a:lstStyle/>
          <a:p>
            <a:r>
              <a:rPr lang="en-US" sz="4000"/>
              <a:t>INTRODUCTION</a:t>
            </a:r>
            <a:endParaRPr lang="en-US" sz="4000"/>
          </a:p>
        </p:txBody>
      </p:sp>
      <p:sp>
        <p:nvSpPr>
          <p:cNvPr id="20" name="sketchy line"/>
          <p:cNvSpPr>
            <a:spLocks noGrp="1" noRot="1" noChangeAspect="1" noMove="1" noResize="1" noEditPoints="1" noAdjustHandles="1" noChangeArrowheads="1" noChangeShapeType="1" noTextEdit="1"/>
          </p:cNvSpPr>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ontent Placeholder 14"/>
          <p:cNvSpPr>
            <a:spLocks noGrp="1"/>
          </p:cNvSpPr>
          <p:nvPr>
            <p:ph idx="1"/>
          </p:nvPr>
        </p:nvSpPr>
        <p:spPr>
          <a:xfrm>
            <a:off x="640080" y="2843024"/>
            <a:ext cx="4047222" cy="3267639"/>
          </a:xfrm>
        </p:spPr>
        <p:txBody>
          <a:bodyPr>
            <a:normAutofit fontScale="77500" lnSpcReduction="20000"/>
          </a:bodyPr>
          <a:lstStyle/>
          <a:p>
            <a:r>
              <a:rPr lang="en-US" sz="4600"/>
              <a:t>Today, I will be delivering a presentation on my  Cultural experience and cultural interaction outside the United States (Ghana).</a:t>
            </a:r>
            <a:endParaRPr lang="en-US" sz="4600"/>
          </a:p>
          <a:p>
            <a:endParaRPr lang="en-US" sz="2200"/>
          </a:p>
        </p:txBody>
      </p:sp>
      <p:pic>
        <p:nvPicPr>
          <p:cNvPr id="11" name="Content Placeholder 10" descr="Statues in a pool of water&#10;&#10;Description automatically generated"/>
          <p:cNvPicPr>
            <a:picLocks noChangeAspect="1"/>
          </p:cNvPicPr>
          <p:nvPr/>
        </p:nvPicPr>
        <p:blipFill rotWithShape="1">
          <a:blip r:embed="rId1"/>
          <a:srcRect t="23002" r="-1" b="10450"/>
          <a:stretch>
            <a:fillRect/>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Content Placeholder 8" descr="A flag with a black star&#10;&#10;Description automatically generated"/>
          <p:cNvPicPr>
            <a:picLocks noChangeAspect="1"/>
          </p:cNvPicPr>
          <p:nvPr/>
        </p:nvPicPr>
        <p:blipFill rotWithShape="1">
          <a:blip r:embed="rId1"/>
          <a:srcRect t="3715" r="-1" b="6214"/>
          <a:stretch>
            <a:fillRect/>
          </a:stretch>
        </p:blipFill>
        <p:spPr>
          <a:xfrm>
            <a:off x="-12703" y="0"/>
            <a:ext cx="12182474" cy="7179266"/>
          </a:xfrm>
          <a:prstGeom prst="rect">
            <a:avLst/>
          </a:prstGeom>
          <a:ln>
            <a:solidFill>
              <a:schemeClr val="accent1"/>
            </a:solidFill>
          </a:ln>
        </p:spPr>
      </p:pic>
      <p:sp>
        <p:nvSpPr>
          <p:cNvPr id="21" name="Rectangle 20"/>
          <p:cNvSpPr>
            <a:spLocks noGrp="1" noRot="1" noChangeAspect="1" noMove="1" noResize="1" noEditPoints="1" noAdjustHandles="1" noChangeArrowheads="1" noChangeShapeType="1" noTextEdit="1"/>
          </p:cNvSpPr>
          <p:nvPr/>
        </p:nvSpPr>
        <p:spPr>
          <a:xfrm>
            <a:off x="0" y="0"/>
            <a:ext cx="6102352" cy="6858000"/>
          </a:xfrm>
          <a:prstGeom prst="rect">
            <a:avLst/>
          </a:prstGeom>
          <a:solidFill>
            <a:schemeClr val="bg1">
              <a:lumMod val="95000"/>
              <a:lumOff val="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p:cNvSpPr>
            <a:spLocks noGrp="1" noRot="1" noChangeAspect="1" noMove="1" noResize="1" noEditPoints="1" noAdjustHandles="1" noChangeArrowheads="1" noChangeShapeType="1" noTextEdit="1"/>
          </p:cNvSpPr>
          <p:nvPr/>
        </p:nvSpPr>
        <p:spPr>
          <a:xfrm>
            <a:off x="6102352" y="0"/>
            <a:ext cx="6089647" cy="6858000"/>
          </a:xfrm>
          <a:prstGeom prst="rect">
            <a:avLst/>
          </a:prstGeom>
          <a:solidFill>
            <a:schemeClr val="bg1">
              <a:lumMod val="95000"/>
              <a:lumOff val="5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descr="A group of fruits and a bowl of cocoa powder&#10;&#10;Description automatically generated"/>
          <p:cNvPicPr>
            <a:picLocks noChangeAspect="1"/>
          </p:cNvPicPr>
          <p:nvPr/>
        </p:nvPicPr>
        <p:blipFill rotWithShape="1">
          <a:blip r:embed="rId2"/>
          <a:srcRect l="14627" r="11192" b="1"/>
          <a:stretch>
            <a:fillRect/>
          </a:stretch>
        </p:blipFill>
        <p:spPr>
          <a:xfrm>
            <a:off x="6742641" y="643466"/>
            <a:ext cx="2312987" cy="2377440"/>
          </a:xfrm>
          <a:prstGeom prst="rect">
            <a:avLst/>
          </a:prstGeom>
        </p:spPr>
      </p:pic>
      <p:pic>
        <p:nvPicPr>
          <p:cNvPr id="13" name="Picture 12" descr="A close-up of a chocolate bar&#10;&#10;Description automatically generated"/>
          <p:cNvPicPr>
            <a:picLocks noChangeAspect="1"/>
          </p:cNvPicPr>
          <p:nvPr/>
        </p:nvPicPr>
        <p:blipFill rotWithShape="1">
          <a:blip r:embed="rId3"/>
          <a:srcRect l="17961" r="16321" b="-1"/>
          <a:stretch>
            <a:fillRect/>
          </a:stretch>
        </p:blipFill>
        <p:spPr>
          <a:xfrm>
            <a:off x="9216507" y="643468"/>
            <a:ext cx="2312987" cy="2375756"/>
          </a:xfrm>
          <a:prstGeom prst="rect">
            <a:avLst/>
          </a:prstGeom>
        </p:spPr>
      </p:pic>
      <p:sp>
        <p:nvSpPr>
          <p:cNvPr id="18" name="Content Placeholder 17"/>
          <p:cNvSpPr>
            <a:spLocks noGrp="1"/>
          </p:cNvSpPr>
          <p:nvPr>
            <p:ph idx="1"/>
          </p:nvPr>
        </p:nvSpPr>
        <p:spPr>
          <a:xfrm>
            <a:off x="6363730" y="3225113"/>
            <a:ext cx="5175277" cy="3632877"/>
          </a:xfrm>
        </p:spPr>
        <p:txBody>
          <a:bodyPr anchor="ctr">
            <a:normAutofit fontScale="92500" lnSpcReduction="20000"/>
          </a:bodyPr>
          <a:lstStyle/>
          <a:p>
            <a:pPr marL="0" indent="0">
              <a:buNone/>
            </a:pPr>
            <a:r>
              <a:rPr lang="en-US" sz="2400"/>
              <a:t>BACKGROUND INFORMATION</a:t>
            </a:r>
            <a:endParaRPr lang="en-US" sz="2400"/>
          </a:p>
          <a:p>
            <a:pPr marL="0" indent="0">
              <a:buNone/>
            </a:pPr>
            <a:r>
              <a:rPr lang="en-US" sz="2400"/>
              <a:t>Ghana is recognized as one of the leading countries in Africa, largely due to its abundant natural resources. Formerly referred to as the Gold Coast, Ghana achieved independence from British colonial rule in 1957, marking the first sub-Saharan nation to do so. The country's economy is primarily driven by industries such as gold, cocoa, and more recently, oil. The name "Ghana" pays homage to the medieval trading empire that existed in the region prior to the 13th century.</a:t>
            </a:r>
            <a:endParaRPr lang="en-US" sz="2400"/>
          </a:p>
          <a:p>
            <a:pPr marL="0" indent="0">
              <a:buNone/>
            </a:pPr>
            <a:endParaRPr lang="en-US" sz="2400"/>
          </a:p>
        </p:txBody>
      </p:sp>
    </p:spTree>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p:cNvSpPr>
            <a:spLocks noGrp="1" noRot="1" noChangeAspect="1" noMove="1" noResize="1" noEditPoints="1" noAdjustHandles="1" noChangeArrowheads="1" noChangeShapeType="1" noTextEdit="1"/>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Content Placeholder 8" descr="A map of africa with flags&#10;&#10;Description automatically generated"/>
          <p:cNvPicPr>
            <a:picLocks noChangeAspect="1"/>
          </p:cNvPicPr>
          <p:nvPr/>
        </p:nvPicPr>
        <p:blipFill rotWithShape="1">
          <a:blip r:embed="rId1"/>
          <a:srcRect t="14107" r="3787" b="9785"/>
          <a:stretch>
            <a:fillRect/>
          </a:stretch>
        </p:blipFill>
        <p:spPr>
          <a:xfrm>
            <a:off x="3522468" y="10"/>
            <a:ext cx="9040624" cy="6857990"/>
          </a:xfrm>
          <a:prstGeom prst="rect">
            <a:avLst/>
          </a:prstGeom>
        </p:spPr>
      </p:pic>
      <p:sp>
        <p:nvSpPr>
          <p:cNvPr id="29" name="Rectangle 28"/>
          <p:cNvSpPr>
            <a:spLocks noGrp="1" noRot="1" noChangeAspect="1" noMove="1" noResize="1" noEditPoints="1" noAdjustHandles="1" noChangeArrowheads="1" noChangeShapeType="1" noTextEdit="1"/>
          </p:cNvSpPr>
          <p:nvPr/>
        </p:nvSpPr>
        <p:spPr>
          <a:xfrm>
            <a:off x="2" y="0"/>
            <a:ext cx="9756601" cy="6858000"/>
          </a:xfrm>
          <a:prstGeom prst="rect">
            <a:avLst/>
          </a:prstGeom>
          <a:gradFill>
            <a:gsLst>
              <a:gs pos="58000">
                <a:schemeClr val="tx1"/>
              </a:gs>
              <a:gs pos="35000">
                <a:schemeClr val="tx1">
                  <a:alpha val="78000"/>
                </a:schemeClr>
              </a:gs>
              <a:gs pos="19000">
                <a:schemeClr val="tx1">
                  <a:alpha val="38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71094" y="932688"/>
            <a:ext cx="3438144" cy="809245"/>
          </a:xfrm>
        </p:spPr>
        <p:txBody>
          <a:bodyPr anchor="b">
            <a:normAutofit/>
          </a:bodyPr>
          <a:lstStyle/>
          <a:p>
            <a:r>
              <a:rPr lang="en-US" sz="3200">
                <a:solidFill>
                  <a:schemeClr val="bg1"/>
                </a:solidFill>
              </a:rPr>
              <a:t>LANGUAGE</a:t>
            </a:r>
            <a:endParaRPr lang="en-US" sz="3200">
              <a:solidFill>
                <a:schemeClr val="bg1"/>
              </a:solidFill>
            </a:endParaRPr>
          </a:p>
        </p:txBody>
      </p:sp>
      <p:sp>
        <p:nvSpPr>
          <p:cNvPr id="31" name="Rectangle 30"/>
          <p:cNvSpPr>
            <a:spLocks noGrp="1" noRot="1" noChangeAspect="1" noMove="1" noResize="1" noEditPoints="1" noAdjustHandles="1" noChangeArrowheads="1" noChangeShapeType="1" noTextEdit="1"/>
          </p:cNvSpPr>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3" name="Rectangle 32"/>
          <p:cNvSpPr>
            <a:spLocks noGrp="1" noRot="1" noChangeAspect="1" noMove="1" noResize="1" noEditPoints="1" noAdjustHandles="1" noChangeArrowheads="1" noChangeShapeType="1" noTextEdit="1"/>
          </p:cNvSpPr>
          <p:nvPr/>
        </p:nvSpPr>
        <p:spPr>
          <a:xfrm>
            <a:off x="428244" y="2443480"/>
            <a:ext cx="3300984" cy="9144"/>
          </a:xfrm>
          <a:prstGeom prst="rect">
            <a:avLst/>
          </a:prstGeom>
          <a:solidFill>
            <a:schemeClr val="tx1"/>
          </a:solidFill>
          <a:ln w="31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Content Placeholder 12"/>
          <p:cNvSpPr>
            <a:spLocks noGrp="1"/>
          </p:cNvSpPr>
          <p:nvPr>
            <p:ph idx="1"/>
          </p:nvPr>
        </p:nvSpPr>
        <p:spPr>
          <a:xfrm>
            <a:off x="371093" y="2674611"/>
            <a:ext cx="3669565" cy="3973324"/>
          </a:xfrm>
        </p:spPr>
        <p:txBody>
          <a:bodyPr anchor="t">
            <a:normAutofit lnSpcReduction="10000"/>
          </a:bodyPr>
          <a:lstStyle/>
          <a:p>
            <a:pPr marL="0" indent="0">
              <a:buNone/>
            </a:pPr>
            <a:r>
              <a:rPr lang="en-US" sz="1700">
                <a:solidFill>
                  <a:schemeClr val="bg1"/>
                </a:solidFill>
              </a:rPr>
              <a:t>Ghana is a diverse country with a variety of ethnic groups and languages spoken across the region. The official language of Ghana is English, which is used in government and education. Many Ghanaians are fluent in English, although it is not the first language for most. Native languages play a significant role in Ghana's linguistic diversity, with over 70 different languages spoken, including Akan, Ewe, Ga, and Dagbani, among others. Akan Twi is the most widely spoken indigenous language, used by nearly half of the population in Ghana.</a:t>
            </a:r>
            <a:endParaRPr lang="en-US" sz="1700">
              <a:solidFill>
                <a:schemeClr val="bg1"/>
              </a:solidFill>
            </a:endParaRPr>
          </a:p>
          <a:p>
            <a:pPr marL="0" indent="0">
              <a:buNone/>
            </a:pPr>
            <a:r>
              <a:rPr lang="en-US" sz="1700">
                <a:solidFill>
                  <a:schemeClr val="bg1"/>
                </a:solidFill>
              </a:rPr>
              <a:t>Thank You – </a:t>
            </a:r>
            <a:r>
              <a:rPr lang="en-US" sz="1700" err="1">
                <a:solidFill>
                  <a:schemeClr val="bg1"/>
                </a:solidFill>
              </a:rPr>
              <a:t>Medaase</a:t>
            </a:r>
            <a:endParaRPr lang="en-US" sz="1700">
              <a:solidFill>
                <a:schemeClr val="bg1"/>
              </a:solidFill>
            </a:endParaRPr>
          </a:p>
          <a:p>
            <a:pPr marL="0" indent="0">
              <a:buNone/>
            </a:pPr>
            <a:r>
              <a:rPr lang="en-US" sz="1700">
                <a:solidFill>
                  <a:schemeClr val="bg1"/>
                </a:solidFill>
              </a:rPr>
              <a:t>What’s your name – Wo din de S3n</a:t>
            </a:r>
            <a:endParaRPr lang="en-US" sz="1700">
              <a:solidFill>
                <a:schemeClr val="bg1"/>
              </a:solidFill>
            </a:endParaRPr>
          </a:p>
          <a:p>
            <a:pPr marL="0" indent="0">
              <a:buNone/>
            </a:pPr>
            <a:endParaRPr lang="en-US" sz="1700">
              <a:solidFill>
                <a:schemeClr val="bg1"/>
              </a:solidFill>
            </a:endParaRPr>
          </a:p>
          <a:p>
            <a:pPr marL="0" indent="0">
              <a:buNone/>
            </a:pPr>
            <a:endParaRPr lang="en-US" sz="1700">
              <a:solidFill>
                <a:schemeClr val="bg1"/>
              </a:solidFill>
            </a:endParaRPr>
          </a:p>
          <a:p>
            <a:pPr marL="0" indent="0">
              <a:buNone/>
            </a:pPr>
            <a:endParaRPr lang="en-US" sz="1700">
              <a:solidFill>
                <a:schemeClr val="bg1"/>
              </a:solidFill>
            </a:endParaRPr>
          </a:p>
          <a:p>
            <a:pPr marL="0" indent="0">
              <a:buNone/>
            </a:pPr>
            <a:endParaRPr lang="en-US" sz="1700">
              <a:solidFill>
                <a:schemeClr val="bg1"/>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3" name="Rectangle 232"/>
          <p:cNvSpPr>
            <a:spLocks noGrp="1" noRot="1" noChangeAspect="1" noMove="1" noResize="1" noEditPoints="1" noAdjustHandles="1" noChangeArrowheads="1" noChangeShapeType="1" noTextEdit="1"/>
          </p:cNvSpPr>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354513" y="420130"/>
            <a:ext cx="3505200" cy="4572000"/>
          </a:xfrm>
        </p:spPr>
        <p:txBody>
          <a:bodyPr vert="horz" lIns="91440" tIns="45720" rIns="91440" bIns="45720" rtlCol="0" anchor="b">
            <a:noAutofit/>
          </a:bodyPr>
          <a:lstStyle/>
          <a:p>
            <a:pPr algn="ctr"/>
            <a:r>
              <a:rPr lang="en-US" sz="2400">
                <a:solidFill>
                  <a:schemeClr val="bg1"/>
                </a:solidFill>
              </a:rPr>
              <a:t>SHOWCASING GHANAIAN DANCE CULTURE </a:t>
            </a:r>
            <a:br>
              <a:rPr lang="en-US" sz="2400">
                <a:solidFill>
                  <a:schemeClr val="bg1"/>
                </a:solidFill>
              </a:rPr>
            </a:br>
            <a:br>
              <a:rPr lang="en-US" sz="2400">
                <a:solidFill>
                  <a:schemeClr val="bg1"/>
                </a:solidFill>
              </a:rPr>
            </a:br>
            <a:r>
              <a:rPr lang="en-US" sz="2400">
                <a:solidFill>
                  <a:schemeClr val="bg1"/>
                </a:solidFill>
              </a:rPr>
              <a:t>These videos highlight the traditional Adowa dance from Ghana, specifically originating from the Ashanti region. This dance, performed by the Ashanti people, is a graceful and intricate form of expression </a:t>
            </a:r>
            <a:r>
              <a:rPr lang="en-US" sz="2400">
                <a:solidFill>
                  <a:schemeClr val="bg1"/>
                </a:solidFill>
                <a:latin typeface="+mn-lt"/>
              </a:rPr>
              <a:t>that</a:t>
            </a:r>
            <a:r>
              <a:rPr lang="en-US" sz="2400">
                <a:solidFill>
                  <a:schemeClr val="bg1"/>
                </a:solidFill>
              </a:rPr>
              <a:t> honors their ancestors.</a:t>
            </a:r>
            <a:endParaRPr lang="en-US" sz="2400">
              <a:solidFill>
                <a:schemeClr val="bg1"/>
              </a:solidFill>
            </a:endParaRPr>
          </a:p>
        </p:txBody>
      </p:sp>
      <p:grpSp>
        <p:nvGrpSpPr>
          <p:cNvPr id="235" name="Group 234"/>
          <p:cNvGrpSpPr>
            <a:grpSpLocks noGrp="1" noRot="1" noChangeAspect="1" noMove="1" noResize="1" noUngrp="1"/>
          </p:cNvGrpSpPr>
          <p:nvPr/>
        </p:nvGrpSpPr>
        <p:grpSpPr>
          <a:xfrm>
            <a:off x="1" y="0"/>
            <a:ext cx="4087640" cy="6858000"/>
            <a:chOff x="1" y="0"/>
            <a:chExt cx="4087640" cy="6858000"/>
          </a:xfrm>
          <a:effectLst>
            <a:outerShdw blurRad="381000" dist="152400" algn="ctr" rotWithShape="0">
              <a:srgbClr val="000000">
                <a:alpha val="10000"/>
              </a:srgbClr>
            </a:outerShdw>
          </a:effectLst>
        </p:grpSpPr>
        <p:grpSp>
          <p:nvGrpSpPr>
            <p:cNvPr id="236" name="Group 235"/>
            <p:cNvGrpSpPr/>
            <p:nvPr/>
          </p:nvGrpSpPr>
          <p:grpSpPr>
            <a:xfrm>
              <a:off x="1" y="0"/>
              <a:ext cx="3986041" cy="6858000"/>
              <a:chOff x="1" y="0"/>
              <a:chExt cx="3986041" cy="6858000"/>
            </a:xfrm>
          </p:grpSpPr>
          <p:sp>
            <p:nvSpPr>
              <p:cNvPr id="240" name="Freeform: Shape 239"/>
              <p:cNvSpPr/>
              <p:nvPr/>
            </p:nvSpPr>
            <p:spPr>
              <a:xfrm>
                <a:off x="1" y="0"/>
                <a:ext cx="3986041" cy="6858000"/>
              </a:xfrm>
              <a:custGeom>
                <a:avLst/>
                <a:gdLst>
                  <a:gd name="connsiteX0" fmla="*/ 0 w 3986041"/>
                  <a:gd name="connsiteY0" fmla="*/ 0 h 6858000"/>
                  <a:gd name="connsiteX1" fmla="*/ 3066495 w 3986041"/>
                  <a:gd name="connsiteY1" fmla="*/ 0 h 6858000"/>
                  <a:gd name="connsiteX2" fmla="*/ 3427241 w 3986041"/>
                  <a:gd name="connsiteY2" fmla="*/ 1211943 h 6858000"/>
                  <a:gd name="connsiteX3" fmla="*/ 3986041 w 3986041"/>
                  <a:gd name="connsiteY3" fmla="*/ 4122057 h 6858000"/>
                  <a:gd name="connsiteX4" fmla="*/ 3751724 w 3986041"/>
                  <a:gd name="connsiteY4" fmla="*/ 6858000 h 6858000"/>
                  <a:gd name="connsiteX5" fmla="*/ 0 w 3986041"/>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86041" h="6858000">
                    <a:moveTo>
                      <a:pt x="0" y="0"/>
                    </a:moveTo>
                    <a:lnTo>
                      <a:pt x="3066495" y="0"/>
                    </a:lnTo>
                    <a:lnTo>
                      <a:pt x="3427241" y="1211943"/>
                    </a:lnTo>
                    <a:lnTo>
                      <a:pt x="3986041" y="4122057"/>
                    </a:lnTo>
                    <a:lnTo>
                      <a:pt x="3751724" y="6858000"/>
                    </a:lnTo>
                    <a:lnTo>
                      <a:pt x="0" y="6858000"/>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1" name="Freeform: Shape 240"/>
              <p:cNvSpPr/>
              <p:nvPr/>
            </p:nvSpPr>
            <p:spPr>
              <a:xfrm>
                <a:off x="1" y="0"/>
                <a:ext cx="3986041" cy="6858000"/>
              </a:xfrm>
              <a:custGeom>
                <a:avLst/>
                <a:gdLst>
                  <a:gd name="connsiteX0" fmla="*/ 0 w 3986041"/>
                  <a:gd name="connsiteY0" fmla="*/ 0 h 6858000"/>
                  <a:gd name="connsiteX1" fmla="*/ 3066495 w 3986041"/>
                  <a:gd name="connsiteY1" fmla="*/ 0 h 6858000"/>
                  <a:gd name="connsiteX2" fmla="*/ 3427241 w 3986041"/>
                  <a:gd name="connsiteY2" fmla="*/ 1211943 h 6858000"/>
                  <a:gd name="connsiteX3" fmla="*/ 3986041 w 3986041"/>
                  <a:gd name="connsiteY3" fmla="*/ 4122057 h 6858000"/>
                  <a:gd name="connsiteX4" fmla="*/ 3751724 w 3986041"/>
                  <a:gd name="connsiteY4" fmla="*/ 6858000 h 6858000"/>
                  <a:gd name="connsiteX5" fmla="*/ 0 w 3986041"/>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86041" h="6858000">
                    <a:moveTo>
                      <a:pt x="0" y="0"/>
                    </a:moveTo>
                    <a:lnTo>
                      <a:pt x="3066495" y="0"/>
                    </a:lnTo>
                    <a:lnTo>
                      <a:pt x="3427241" y="1211943"/>
                    </a:lnTo>
                    <a:lnTo>
                      <a:pt x="3986041" y="4122057"/>
                    </a:lnTo>
                    <a:lnTo>
                      <a:pt x="3751724" y="6858000"/>
                    </a:lnTo>
                    <a:lnTo>
                      <a:pt x="0" y="6858000"/>
                    </a:lnTo>
                    <a:close/>
                  </a:path>
                </a:pathLst>
              </a:custGeom>
              <a:solidFill>
                <a:schemeClr val="bg1">
                  <a:alpha val="14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7" name="Group 236"/>
            <p:cNvGrpSpPr/>
            <p:nvPr/>
          </p:nvGrpSpPr>
          <p:grpSpPr>
            <a:xfrm>
              <a:off x="2748588" y="0"/>
              <a:ext cx="1339053" cy="6858000"/>
              <a:chOff x="2748588" y="0"/>
              <a:chExt cx="1339053" cy="6858000"/>
            </a:xfrm>
          </p:grpSpPr>
          <p:sp>
            <p:nvSpPr>
              <p:cNvPr id="238" name="Freeform: Shape 237"/>
              <p:cNvSpPr/>
              <p:nvPr/>
            </p:nvSpPr>
            <p:spPr>
              <a:xfrm>
                <a:off x="2748588" y="0"/>
                <a:ext cx="1339053" cy="6858000"/>
              </a:xfrm>
              <a:custGeom>
                <a:avLst/>
                <a:gdLst>
                  <a:gd name="connsiteX0" fmla="*/ 850532 w 1339053"/>
                  <a:gd name="connsiteY0" fmla="*/ 3481838 h 6858000"/>
                  <a:gd name="connsiteX1" fmla="*/ 877027 w 1339053"/>
                  <a:gd name="connsiteY1" fmla="*/ 3490955 h 6858000"/>
                  <a:gd name="connsiteX2" fmla="*/ 922718 w 1339053"/>
                  <a:gd name="connsiteY2" fmla="*/ 3516472 h 6858000"/>
                  <a:gd name="connsiteX3" fmla="*/ 1094179 w 1339053"/>
                  <a:gd name="connsiteY3" fmla="*/ 3567567 h 6858000"/>
                  <a:gd name="connsiteX4" fmla="*/ 1118891 w 1339053"/>
                  <a:gd name="connsiteY4" fmla="*/ 3568331 h 6858000"/>
                  <a:gd name="connsiteX5" fmla="*/ 1295961 w 1339053"/>
                  <a:gd name="connsiteY5" fmla="*/ 3584709 h 6858000"/>
                  <a:gd name="connsiteX6" fmla="*/ 1308070 w 1339053"/>
                  <a:gd name="connsiteY6" fmla="*/ 3585183 h 6858000"/>
                  <a:gd name="connsiteX7" fmla="*/ 1325263 w 1339053"/>
                  <a:gd name="connsiteY7" fmla="*/ 3705453 h 6858000"/>
                  <a:gd name="connsiteX8" fmla="*/ 1334107 w 1339053"/>
                  <a:gd name="connsiteY8" fmla="*/ 3772268 h 6858000"/>
                  <a:gd name="connsiteX9" fmla="*/ 1338203 w 1339053"/>
                  <a:gd name="connsiteY9" fmla="*/ 3831076 h 6858000"/>
                  <a:gd name="connsiteX10" fmla="*/ 1338805 w 1339053"/>
                  <a:gd name="connsiteY10" fmla="*/ 3839709 h 6858000"/>
                  <a:gd name="connsiteX11" fmla="*/ 1335635 w 1339053"/>
                  <a:gd name="connsiteY11" fmla="*/ 4118635 h 6858000"/>
                  <a:gd name="connsiteX12" fmla="*/ 1337171 w 1339053"/>
                  <a:gd name="connsiteY12" fmla="*/ 4209403 h 6858000"/>
                  <a:gd name="connsiteX13" fmla="*/ 1325840 w 1339053"/>
                  <a:gd name="connsiteY13" fmla="*/ 4309174 h 6858000"/>
                  <a:gd name="connsiteX14" fmla="*/ 1321122 w 1339053"/>
                  <a:gd name="connsiteY14" fmla="*/ 4473630 h 6858000"/>
                  <a:gd name="connsiteX15" fmla="*/ 1302196 w 1339053"/>
                  <a:gd name="connsiteY15" fmla="*/ 4791709 h 6858000"/>
                  <a:gd name="connsiteX16" fmla="*/ 1293239 w 1339053"/>
                  <a:gd name="connsiteY16" fmla="*/ 4860048 h 6858000"/>
                  <a:gd name="connsiteX17" fmla="*/ 1288829 w 1339053"/>
                  <a:gd name="connsiteY17" fmla="*/ 5039837 h 6858000"/>
                  <a:gd name="connsiteX18" fmla="*/ 1289584 w 1339053"/>
                  <a:gd name="connsiteY18" fmla="*/ 5148703 h 6858000"/>
                  <a:gd name="connsiteX19" fmla="*/ 1282205 w 1339053"/>
                  <a:gd name="connsiteY19" fmla="*/ 5236435 h 6858000"/>
                  <a:gd name="connsiteX20" fmla="*/ 1268145 w 1339053"/>
                  <a:gd name="connsiteY20" fmla="*/ 5311662 h 6858000"/>
                  <a:gd name="connsiteX21" fmla="*/ 1250547 w 1339053"/>
                  <a:gd name="connsiteY21" fmla="*/ 5515595 h 6858000"/>
                  <a:gd name="connsiteX22" fmla="*/ 1243323 w 1339053"/>
                  <a:gd name="connsiteY22" fmla="*/ 5596885 h 6858000"/>
                  <a:gd name="connsiteX23" fmla="*/ 1238303 w 1339053"/>
                  <a:gd name="connsiteY23" fmla="*/ 5812036 h 6858000"/>
                  <a:gd name="connsiteX24" fmla="*/ 1223551 w 1339053"/>
                  <a:gd name="connsiteY24" fmla="*/ 5991171 h 6858000"/>
                  <a:gd name="connsiteX25" fmla="*/ 1219699 w 1339053"/>
                  <a:gd name="connsiteY25" fmla="*/ 6066726 h 6858000"/>
                  <a:gd name="connsiteX26" fmla="*/ 1199935 w 1339053"/>
                  <a:gd name="connsiteY26" fmla="*/ 6236130 h 6858000"/>
                  <a:gd name="connsiteX27" fmla="*/ 1192857 w 1339053"/>
                  <a:gd name="connsiteY27" fmla="*/ 6333267 h 6858000"/>
                  <a:gd name="connsiteX28" fmla="*/ 1148174 w 1339053"/>
                  <a:gd name="connsiteY28" fmla="*/ 6561849 h 6858000"/>
                  <a:gd name="connsiteX29" fmla="*/ 1100424 w 1339053"/>
                  <a:gd name="connsiteY29" fmla="*/ 6797385 h 6858000"/>
                  <a:gd name="connsiteX30" fmla="*/ 1085621 w 1339053"/>
                  <a:gd name="connsiteY30" fmla="*/ 6858000 h 6858000"/>
                  <a:gd name="connsiteX31" fmla="*/ 932341 w 1339053"/>
                  <a:gd name="connsiteY31" fmla="*/ 6858000 h 6858000"/>
                  <a:gd name="connsiteX32" fmla="*/ 944496 w 1339053"/>
                  <a:gd name="connsiteY32" fmla="*/ 6829656 h 6858000"/>
                  <a:gd name="connsiteX33" fmla="*/ 913239 w 1339053"/>
                  <a:gd name="connsiteY33" fmla="*/ 6720119 h 6858000"/>
                  <a:gd name="connsiteX34" fmla="*/ 870682 w 1339053"/>
                  <a:gd name="connsiteY34" fmla="*/ 6655346 h 6858000"/>
                  <a:gd name="connsiteX35" fmla="*/ 846442 w 1339053"/>
                  <a:gd name="connsiteY35" fmla="*/ 6498594 h 6858000"/>
                  <a:gd name="connsiteX36" fmla="*/ 881150 w 1339053"/>
                  <a:gd name="connsiteY36" fmla="*/ 6473756 h 6858000"/>
                  <a:gd name="connsiteX37" fmla="*/ 922470 w 1339053"/>
                  <a:gd name="connsiteY37" fmla="*/ 6377035 h 6858000"/>
                  <a:gd name="connsiteX38" fmla="*/ 955039 w 1339053"/>
                  <a:gd name="connsiteY38" fmla="*/ 6268585 h 6858000"/>
                  <a:gd name="connsiteX39" fmla="*/ 1024350 w 1339053"/>
                  <a:gd name="connsiteY39" fmla="*/ 6083443 h 6858000"/>
                  <a:gd name="connsiteX40" fmla="*/ 999696 w 1339053"/>
                  <a:gd name="connsiteY40" fmla="*/ 5938416 h 6858000"/>
                  <a:gd name="connsiteX41" fmla="*/ 988342 w 1339053"/>
                  <a:gd name="connsiteY41" fmla="*/ 5882426 h 6858000"/>
                  <a:gd name="connsiteX42" fmla="*/ 985444 w 1339053"/>
                  <a:gd name="connsiteY42" fmla="*/ 5832438 h 6858000"/>
                  <a:gd name="connsiteX43" fmla="*/ 992016 w 1339053"/>
                  <a:gd name="connsiteY43" fmla="*/ 5777751 h 6858000"/>
                  <a:gd name="connsiteX44" fmla="*/ 995028 w 1339053"/>
                  <a:gd name="connsiteY44" fmla="*/ 5641832 h 6858000"/>
                  <a:gd name="connsiteX45" fmla="*/ 981247 w 1339053"/>
                  <a:gd name="connsiteY45" fmla="*/ 5562522 h 6858000"/>
                  <a:gd name="connsiteX46" fmla="*/ 995131 w 1339053"/>
                  <a:gd name="connsiteY46" fmla="*/ 5398075 h 6858000"/>
                  <a:gd name="connsiteX47" fmla="*/ 997379 w 1339053"/>
                  <a:gd name="connsiteY47" fmla="*/ 5283928 h 6858000"/>
                  <a:gd name="connsiteX48" fmla="*/ 979617 w 1339053"/>
                  <a:gd name="connsiteY48" fmla="*/ 5157396 h 6858000"/>
                  <a:gd name="connsiteX49" fmla="*/ 976441 w 1339053"/>
                  <a:gd name="connsiteY49" fmla="*/ 5139485 h 6858000"/>
                  <a:gd name="connsiteX50" fmla="*/ 953793 w 1339053"/>
                  <a:gd name="connsiteY50" fmla="*/ 5091862 h 6858000"/>
                  <a:gd name="connsiteX51" fmla="*/ 853056 w 1339053"/>
                  <a:gd name="connsiteY51" fmla="*/ 5001787 h 6858000"/>
                  <a:gd name="connsiteX52" fmla="*/ 833979 w 1339053"/>
                  <a:gd name="connsiteY52" fmla="*/ 4978966 h 6858000"/>
                  <a:gd name="connsiteX53" fmla="*/ 796995 w 1339053"/>
                  <a:gd name="connsiteY53" fmla="*/ 4813768 h 6858000"/>
                  <a:gd name="connsiteX54" fmla="*/ 820590 w 1339053"/>
                  <a:gd name="connsiteY54" fmla="*/ 4764057 h 6858000"/>
                  <a:gd name="connsiteX55" fmla="*/ 864688 w 1339053"/>
                  <a:gd name="connsiteY55" fmla="*/ 4714752 h 6858000"/>
                  <a:gd name="connsiteX56" fmla="*/ 910485 w 1339053"/>
                  <a:gd name="connsiteY56" fmla="*/ 4590911 h 6858000"/>
                  <a:gd name="connsiteX57" fmla="*/ 911445 w 1339053"/>
                  <a:gd name="connsiteY57" fmla="*/ 4539571 h 6858000"/>
                  <a:gd name="connsiteX58" fmla="*/ 900285 w 1339053"/>
                  <a:gd name="connsiteY58" fmla="*/ 4445837 h 6858000"/>
                  <a:gd name="connsiteX59" fmla="*/ 863237 w 1339053"/>
                  <a:gd name="connsiteY59" fmla="*/ 4364703 h 6858000"/>
                  <a:gd name="connsiteX60" fmla="*/ 798070 w 1339053"/>
                  <a:gd name="connsiteY60" fmla="*/ 4243284 h 6858000"/>
                  <a:gd name="connsiteX61" fmla="*/ 817097 w 1339053"/>
                  <a:gd name="connsiteY61" fmla="*/ 4054750 h 6858000"/>
                  <a:gd name="connsiteX62" fmla="*/ 826251 w 1339053"/>
                  <a:gd name="connsiteY62" fmla="*/ 3982801 h 6858000"/>
                  <a:gd name="connsiteX63" fmla="*/ 836848 w 1339053"/>
                  <a:gd name="connsiteY63" fmla="*/ 3784939 h 6858000"/>
                  <a:gd name="connsiteX64" fmla="*/ 841285 w 1339053"/>
                  <a:gd name="connsiteY64" fmla="*/ 3766755 h 6858000"/>
                  <a:gd name="connsiteX65" fmla="*/ 841284 w 1339053"/>
                  <a:gd name="connsiteY65" fmla="*/ 3766755 h 6858000"/>
                  <a:gd name="connsiteX66" fmla="*/ 852925 w 1339053"/>
                  <a:gd name="connsiteY66" fmla="*/ 3719034 h 6858000"/>
                  <a:gd name="connsiteX67" fmla="*/ 857932 w 1339053"/>
                  <a:gd name="connsiteY67" fmla="*/ 3696880 h 6858000"/>
                  <a:gd name="connsiteX68" fmla="*/ 853534 w 1339053"/>
                  <a:gd name="connsiteY68" fmla="*/ 3507036 h 6858000"/>
                  <a:gd name="connsiteX69" fmla="*/ 850226 w 1339053"/>
                  <a:gd name="connsiteY69" fmla="*/ 3485839 h 6858000"/>
                  <a:gd name="connsiteX70" fmla="*/ 0 w 1339053"/>
                  <a:gd name="connsiteY70" fmla="*/ 0 h 6858000"/>
                  <a:gd name="connsiteX71" fmla="*/ 455609 w 1339053"/>
                  <a:gd name="connsiteY71" fmla="*/ 0 h 6858000"/>
                  <a:gd name="connsiteX72" fmla="*/ 459171 w 1339053"/>
                  <a:gd name="connsiteY72" fmla="*/ 72395 h 6858000"/>
                  <a:gd name="connsiteX73" fmla="*/ 460041 w 1339053"/>
                  <a:gd name="connsiteY73" fmla="*/ 131917 h 6858000"/>
                  <a:gd name="connsiteX74" fmla="*/ 504421 w 1339053"/>
                  <a:gd name="connsiteY74" fmla="*/ 389691 h 6858000"/>
                  <a:gd name="connsiteX75" fmla="*/ 582097 w 1339053"/>
                  <a:gd name="connsiteY75" fmla="*/ 634609 h 6858000"/>
                  <a:gd name="connsiteX76" fmla="*/ 702468 w 1339053"/>
                  <a:gd name="connsiteY76" fmla="*/ 834019 h 6858000"/>
                  <a:gd name="connsiteX77" fmla="*/ 729203 w 1339053"/>
                  <a:gd name="connsiteY77" fmla="*/ 887701 h 6858000"/>
                  <a:gd name="connsiteX78" fmla="*/ 743787 w 1339053"/>
                  <a:gd name="connsiteY78" fmla="*/ 1016355 h 6858000"/>
                  <a:gd name="connsiteX79" fmla="*/ 750083 w 1339053"/>
                  <a:gd name="connsiteY79" fmla="*/ 1128060 h 6858000"/>
                  <a:gd name="connsiteX80" fmla="*/ 768866 w 1339053"/>
                  <a:gd name="connsiteY80" fmla="*/ 1213431 h 6858000"/>
                  <a:gd name="connsiteX81" fmla="*/ 787802 w 1339053"/>
                  <a:gd name="connsiteY81" fmla="*/ 1286432 h 6858000"/>
                  <a:gd name="connsiteX82" fmla="*/ 842837 w 1339053"/>
                  <a:gd name="connsiteY82" fmla="*/ 1455511 h 6858000"/>
                  <a:gd name="connsiteX83" fmla="*/ 877988 w 1339053"/>
                  <a:gd name="connsiteY83" fmla="*/ 1634814 h 6858000"/>
                  <a:gd name="connsiteX84" fmla="*/ 941063 w 1339053"/>
                  <a:gd name="connsiteY84" fmla="*/ 1789731 h 6858000"/>
                  <a:gd name="connsiteX85" fmla="*/ 980124 w 1339053"/>
                  <a:gd name="connsiteY85" fmla="*/ 1857657 h 6858000"/>
                  <a:gd name="connsiteX86" fmla="*/ 984484 w 1339053"/>
                  <a:gd name="connsiteY86" fmla="*/ 1976384 h 6858000"/>
                  <a:gd name="connsiteX87" fmla="*/ 1007189 w 1339053"/>
                  <a:gd name="connsiteY87" fmla="*/ 2110650 h 6858000"/>
                  <a:gd name="connsiteX88" fmla="*/ 1039893 w 1339053"/>
                  <a:gd name="connsiteY88" fmla="*/ 2211041 h 6858000"/>
                  <a:gd name="connsiteX89" fmla="*/ 1059162 w 1339053"/>
                  <a:gd name="connsiteY89" fmla="*/ 2286682 h 6858000"/>
                  <a:gd name="connsiteX90" fmla="*/ 1070522 w 1339053"/>
                  <a:gd name="connsiteY90" fmla="*/ 2388667 h 6858000"/>
                  <a:gd name="connsiteX91" fmla="*/ 1093939 w 1339053"/>
                  <a:gd name="connsiteY91" fmla="*/ 2494653 h 6858000"/>
                  <a:gd name="connsiteX92" fmla="*/ 1112007 w 1339053"/>
                  <a:gd name="connsiteY92" fmla="*/ 2548197 h 6858000"/>
                  <a:gd name="connsiteX93" fmla="*/ 1138346 w 1339053"/>
                  <a:gd name="connsiteY93" fmla="*/ 2649163 h 6858000"/>
                  <a:gd name="connsiteX94" fmla="*/ 1160337 w 1339053"/>
                  <a:gd name="connsiteY94" fmla="*/ 2751608 h 6858000"/>
                  <a:gd name="connsiteX95" fmla="*/ 1165737 w 1339053"/>
                  <a:gd name="connsiteY95" fmla="*/ 2933012 h 6858000"/>
                  <a:gd name="connsiteX96" fmla="*/ 1202029 w 1339053"/>
                  <a:gd name="connsiteY96" fmla="*/ 3107873 h 6858000"/>
                  <a:gd name="connsiteX97" fmla="*/ 1225692 w 1339053"/>
                  <a:gd name="connsiteY97" fmla="*/ 3244974 h 6858000"/>
                  <a:gd name="connsiteX98" fmla="*/ 1243916 w 1339053"/>
                  <a:gd name="connsiteY98" fmla="*/ 3326221 h 6858000"/>
                  <a:gd name="connsiteX99" fmla="*/ 1293067 w 1339053"/>
                  <a:gd name="connsiteY99" fmla="*/ 3480219 h 6858000"/>
                  <a:gd name="connsiteX100" fmla="*/ 1308071 w 1339053"/>
                  <a:gd name="connsiteY100" fmla="*/ 3585182 h 6858000"/>
                  <a:gd name="connsiteX101" fmla="*/ 1295962 w 1339053"/>
                  <a:gd name="connsiteY101" fmla="*/ 3584708 h 6858000"/>
                  <a:gd name="connsiteX102" fmla="*/ 1118893 w 1339053"/>
                  <a:gd name="connsiteY102" fmla="*/ 3568330 h 6858000"/>
                  <a:gd name="connsiteX103" fmla="*/ 1094179 w 1339053"/>
                  <a:gd name="connsiteY103" fmla="*/ 3567566 h 6858000"/>
                  <a:gd name="connsiteX104" fmla="*/ 922719 w 1339053"/>
                  <a:gd name="connsiteY104" fmla="*/ 3516472 h 6858000"/>
                  <a:gd name="connsiteX105" fmla="*/ 877028 w 1339053"/>
                  <a:gd name="connsiteY105" fmla="*/ 3490955 h 6858000"/>
                  <a:gd name="connsiteX106" fmla="*/ 850533 w 1339053"/>
                  <a:gd name="connsiteY106" fmla="*/ 3481837 h 6858000"/>
                  <a:gd name="connsiteX107" fmla="*/ 852113 w 1339053"/>
                  <a:gd name="connsiteY107" fmla="*/ 3461170 h 6858000"/>
                  <a:gd name="connsiteX108" fmla="*/ 831383 w 1339053"/>
                  <a:gd name="connsiteY108" fmla="*/ 3399179 h 6858000"/>
                  <a:gd name="connsiteX109" fmla="*/ 743141 w 1339053"/>
                  <a:gd name="connsiteY109" fmla="*/ 3320580 h 6858000"/>
                  <a:gd name="connsiteX110" fmla="*/ 713221 w 1339053"/>
                  <a:gd name="connsiteY110" fmla="*/ 3251241 h 6858000"/>
                  <a:gd name="connsiteX111" fmla="*/ 697098 w 1339053"/>
                  <a:gd name="connsiteY111" fmla="*/ 3202528 h 6858000"/>
                  <a:gd name="connsiteX112" fmla="*/ 664820 w 1339053"/>
                  <a:gd name="connsiteY112" fmla="*/ 3154190 h 6858000"/>
                  <a:gd name="connsiteX113" fmla="*/ 572501 w 1339053"/>
                  <a:gd name="connsiteY113" fmla="*/ 3087312 h 6858000"/>
                  <a:gd name="connsiteX114" fmla="*/ 497703 w 1339053"/>
                  <a:gd name="connsiteY114" fmla="*/ 3005243 h 6858000"/>
                  <a:gd name="connsiteX115" fmla="*/ 476984 w 1339053"/>
                  <a:gd name="connsiteY115" fmla="*/ 2892751 h 6858000"/>
                  <a:gd name="connsiteX116" fmla="*/ 468947 w 1339053"/>
                  <a:gd name="connsiteY116" fmla="*/ 2824527 h 6858000"/>
                  <a:gd name="connsiteX117" fmla="*/ 569138 w 1339053"/>
                  <a:gd name="connsiteY117" fmla="*/ 2595026 h 6858000"/>
                  <a:gd name="connsiteX118" fmla="*/ 645397 w 1339053"/>
                  <a:gd name="connsiteY118" fmla="*/ 2440808 h 6858000"/>
                  <a:gd name="connsiteX119" fmla="*/ 651820 w 1339053"/>
                  <a:gd name="connsiteY119" fmla="*/ 2384384 h 6858000"/>
                  <a:gd name="connsiteX120" fmla="*/ 612994 w 1339053"/>
                  <a:gd name="connsiteY120" fmla="*/ 2207332 h 6858000"/>
                  <a:gd name="connsiteX121" fmla="*/ 620894 w 1339053"/>
                  <a:gd name="connsiteY121" fmla="*/ 2046679 h 6858000"/>
                  <a:gd name="connsiteX122" fmla="*/ 644614 w 1339053"/>
                  <a:gd name="connsiteY122" fmla="*/ 1931265 h 6858000"/>
                  <a:gd name="connsiteX123" fmla="*/ 665994 w 1339053"/>
                  <a:gd name="connsiteY123" fmla="*/ 1832337 h 6858000"/>
                  <a:gd name="connsiteX124" fmla="*/ 678276 w 1339053"/>
                  <a:gd name="connsiteY124" fmla="*/ 1709437 h 6858000"/>
                  <a:gd name="connsiteX125" fmla="*/ 672955 w 1339053"/>
                  <a:gd name="connsiteY125" fmla="*/ 1636123 h 6858000"/>
                  <a:gd name="connsiteX126" fmla="*/ 668480 w 1339053"/>
                  <a:gd name="connsiteY126" fmla="*/ 1520749 h 6858000"/>
                  <a:gd name="connsiteX127" fmla="*/ 653920 w 1339053"/>
                  <a:gd name="connsiteY127" fmla="*/ 1399437 h 6858000"/>
                  <a:gd name="connsiteX128" fmla="*/ 612686 w 1339053"/>
                  <a:gd name="connsiteY128" fmla="*/ 1296979 h 6858000"/>
                  <a:gd name="connsiteX129" fmla="*/ 570220 w 1339053"/>
                  <a:gd name="connsiteY129" fmla="*/ 1235618 h 6858000"/>
                  <a:gd name="connsiteX130" fmla="*/ 529736 w 1339053"/>
                  <a:gd name="connsiteY130" fmla="*/ 1081752 h 6858000"/>
                  <a:gd name="connsiteX131" fmla="*/ 414305 w 1339053"/>
                  <a:gd name="connsiteY131" fmla="*/ 918292 h 6858000"/>
                  <a:gd name="connsiteX132" fmla="*/ 373924 w 1339053"/>
                  <a:gd name="connsiteY132" fmla="*/ 825689 h 6858000"/>
                  <a:gd name="connsiteX133" fmla="*/ 368949 w 1339053"/>
                  <a:gd name="connsiteY133" fmla="*/ 778726 h 6858000"/>
                  <a:gd name="connsiteX134" fmla="*/ 347020 w 1339053"/>
                  <a:gd name="connsiteY134" fmla="*/ 694643 h 6858000"/>
                  <a:gd name="connsiteX135" fmla="*/ 327478 w 1339053"/>
                  <a:gd name="connsiteY135" fmla="*/ 642898 h 6858000"/>
                  <a:gd name="connsiteX136" fmla="*/ 243468 w 1339053"/>
                  <a:gd name="connsiteY136" fmla="*/ 491960 h 6858000"/>
                  <a:gd name="connsiteX137" fmla="*/ 218930 w 1339053"/>
                  <a:gd name="connsiteY137" fmla="*/ 446010 h 6858000"/>
                  <a:gd name="connsiteX138" fmla="*/ 180614 w 1339053"/>
                  <a:gd name="connsiteY138" fmla="*/ 354892 h 6858000"/>
                  <a:gd name="connsiteX139" fmla="*/ 171988 w 1339053"/>
                  <a:gd name="connsiteY139" fmla="*/ 317521 h 6858000"/>
                  <a:gd name="connsiteX140" fmla="*/ 139875 w 1339053"/>
                  <a:gd name="connsiteY140" fmla="*/ 246378 h 6858000"/>
                  <a:gd name="connsiteX141" fmla="*/ 51499 w 1339053"/>
                  <a:gd name="connsiteY141" fmla="*/ 73211 h 6858000"/>
                  <a:gd name="connsiteX142" fmla="*/ 19690 w 1339053"/>
                  <a:gd name="connsiteY142" fmla="*/ 3662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339053" h="6858000">
                    <a:moveTo>
                      <a:pt x="850532" y="3481838"/>
                    </a:moveTo>
                    <a:lnTo>
                      <a:pt x="877027" y="3490955"/>
                    </a:lnTo>
                    <a:cubicBezTo>
                      <a:pt x="892941" y="3497986"/>
                      <a:pt x="908176" y="3506416"/>
                      <a:pt x="922718" y="3516472"/>
                    </a:cubicBezTo>
                    <a:cubicBezTo>
                      <a:pt x="967062" y="3547282"/>
                      <a:pt x="1027547" y="3564030"/>
                      <a:pt x="1094179" y="3567567"/>
                    </a:cubicBezTo>
                    <a:cubicBezTo>
                      <a:pt x="1102515" y="3567965"/>
                      <a:pt x="1113434" y="3565936"/>
                      <a:pt x="1118891" y="3568331"/>
                    </a:cubicBezTo>
                    <a:cubicBezTo>
                      <a:pt x="1180628" y="3594888"/>
                      <a:pt x="1237753" y="3586304"/>
                      <a:pt x="1295961" y="3584709"/>
                    </a:cubicBezTo>
                    <a:lnTo>
                      <a:pt x="1308070" y="3585183"/>
                    </a:lnTo>
                    <a:lnTo>
                      <a:pt x="1325263" y="3705453"/>
                    </a:lnTo>
                    <a:cubicBezTo>
                      <a:pt x="1328254" y="3727679"/>
                      <a:pt x="1331526" y="3749922"/>
                      <a:pt x="1334107" y="3772268"/>
                    </a:cubicBezTo>
                    <a:lnTo>
                      <a:pt x="1338203" y="3831076"/>
                    </a:lnTo>
                    <a:lnTo>
                      <a:pt x="1338805" y="3839709"/>
                    </a:lnTo>
                    <a:cubicBezTo>
                      <a:pt x="1339996" y="3932341"/>
                      <a:pt x="1336568" y="4025809"/>
                      <a:pt x="1335635" y="4118635"/>
                    </a:cubicBezTo>
                    <a:cubicBezTo>
                      <a:pt x="1335202" y="4148976"/>
                      <a:pt x="1338805" y="4178868"/>
                      <a:pt x="1337171" y="4209403"/>
                    </a:cubicBezTo>
                    <a:cubicBezTo>
                      <a:pt x="1335445" y="4242449"/>
                      <a:pt x="1327565" y="4276129"/>
                      <a:pt x="1325840" y="4309174"/>
                    </a:cubicBezTo>
                    <a:cubicBezTo>
                      <a:pt x="1322853" y="4364122"/>
                      <a:pt x="1323899" y="4418621"/>
                      <a:pt x="1321122" y="4473630"/>
                    </a:cubicBezTo>
                    <a:cubicBezTo>
                      <a:pt x="1315632" y="4579723"/>
                      <a:pt x="1309019" y="4685750"/>
                      <a:pt x="1302196" y="4791709"/>
                    </a:cubicBezTo>
                    <a:cubicBezTo>
                      <a:pt x="1300696" y="4814383"/>
                      <a:pt x="1294244" y="4837504"/>
                      <a:pt x="1293239" y="4860048"/>
                    </a:cubicBezTo>
                    <a:cubicBezTo>
                      <a:pt x="1290785" y="4919957"/>
                      <a:pt x="1289660" y="4979994"/>
                      <a:pt x="1288829" y="5039837"/>
                    </a:cubicBezTo>
                    <a:cubicBezTo>
                      <a:pt x="1288401" y="5076103"/>
                      <a:pt x="1290512" y="5112310"/>
                      <a:pt x="1289584" y="5148703"/>
                    </a:cubicBezTo>
                    <a:cubicBezTo>
                      <a:pt x="1288845" y="5177820"/>
                      <a:pt x="1286193" y="5207193"/>
                      <a:pt x="1282205" y="5236435"/>
                    </a:cubicBezTo>
                    <a:cubicBezTo>
                      <a:pt x="1278784" y="5261619"/>
                      <a:pt x="1270649" y="5286477"/>
                      <a:pt x="1268145" y="5311662"/>
                    </a:cubicBezTo>
                    <a:cubicBezTo>
                      <a:pt x="1261308" y="5379812"/>
                      <a:pt x="1256387" y="5447703"/>
                      <a:pt x="1250547" y="5515595"/>
                    </a:cubicBezTo>
                    <a:cubicBezTo>
                      <a:pt x="1248113" y="5542776"/>
                      <a:pt x="1244054" y="5570023"/>
                      <a:pt x="1243323" y="5596885"/>
                    </a:cubicBezTo>
                    <a:cubicBezTo>
                      <a:pt x="1241082" y="5668709"/>
                      <a:pt x="1241668" y="5740276"/>
                      <a:pt x="1238303" y="5812036"/>
                    </a:cubicBezTo>
                    <a:cubicBezTo>
                      <a:pt x="1235508" y="5871554"/>
                      <a:pt x="1228259" y="5931392"/>
                      <a:pt x="1223551" y="5991171"/>
                    </a:cubicBezTo>
                    <a:cubicBezTo>
                      <a:pt x="1221675" y="6016549"/>
                      <a:pt x="1222415" y="6041609"/>
                      <a:pt x="1219699" y="6066726"/>
                    </a:cubicBezTo>
                    <a:cubicBezTo>
                      <a:pt x="1213776" y="6123024"/>
                      <a:pt x="1205938" y="6179576"/>
                      <a:pt x="1199935" y="6236130"/>
                    </a:cubicBezTo>
                    <a:cubicBezTo>
                      <a:pt x="1196614" y="6268403"/>
                      <a:pt x="1198425" y="6301127"/>
                      <a:pt x="1192857" y="6333267"/>
                    </a:cubicBezTo>
                    <a:cubicBezTo>
                      <a:pt x="1179603" y="6409590"/>
                      <a:pt x="1163470" y="6485591"/>
                      <a:pt x="1148174" y="6561849"/>
                    </a:cubicBezTo>
                    <a:cubicBezTo>
                      <a:pt x="1132370" y="6640486"/>
                      <a:pt x="1117066" y="6719000"/>
                      <a:pt x="1100424" y="6797385"/>
                    </a:cubicBezTo>
                    <a:lnTo>
                      <a:pt x="1085621" y="6858000"/>
                    </a:lnTo>
                    <a:lnTo>
                      <a:pt x="932341" y="6858000"/>
                    </a:lnTo>
                    <a:lnTo>
                      <a:pt x="944496" y="6829656"/>
                    </a:lnTo>
                    <a:cubicBezTo>
                      <a:pt x="964836" y="6776399"/>
                      <a:pt x="953622" y="6744439"/>
                      <a:pt x="913239" y="6720119"/>
                    </a:cubicBezTo>
                    <a:cubicBezTo>
                      <a:pt x="890880" y="6706443"/>
                      <a:pt x="866986" y="6690318"/>
                      <a:pt x="870682" y="6655346"/>
                    </a:cubicBezTo>
                    <a:cubicBezTo>
                      <a:pt x="876846" y="6598274"/>
                      <a:pt x="889503" y="6540954"/>
                      <a:pt x="846442" y="6498594"/>
                    </a:cubicBezTo>
                    <a:cubicBezTo>
                      <a:pt x="862273" y="6487399"/>
                      <a:pt x="871751" y="6480449"/>
                      <a:pt x="881150" y="6473756"/>
                    </a:cubicBezTo>
                    <a:cubicBezTo>
                      <a:pt x="907245" y="6455292"/>
                      <a:pt x="930705" y="6407516"/>
                      <a:pt x="922470" y="6377035"/>
                    </a:cubicBezTo>
                    <a:cubicBezTo>
                      <a:pt x="910652" y="6332192"/>
                      <a:pt x="925705" y="6299028"/>
                      <a:pt x="955039" y="6268585"/>
                    </a:cubicBezTo>
                    <a:cubicBezTo>
                      <a:pt x="1003777" y="6217606"/>
                      <a:pt x="1017630" y="6148240"/>
                      <a:pt x="1024350" y="6083443"/>
                    </a:cubicBezTo>
                    <a:cubicBezTo>
                      <a:pt x="1029590" y="6034553"/>
                      <a:pt x="1028255" y="5980246"/>
                      <a:pt x="999696" y="5938416"/>
                    </a:cubicBezTo>
                    <a:cubicBezTo>
                      <a:pt x="990505" y="5925141"/>
                      <a:pt x="991039" y="5901884"/>
                      <a:pt x="988342" y="5882426"/>
                    </a:cubicBezTo>
                    <a:cubicBezTo>
                      <a:pt x="986229" y="5866254"/>
                      <a:pt x="984774" y="5849442"/>
                      <a:pt x="985444" y="5832438"/>
                    </a:cubicBezTo>
                    <a:cubicBezTo>
                      <a:pt x="986010" y="5814273"/>
                      <a:pt x="985042" y="5793656"/>
                      <a:pt x="992016" y="5777751"/>
                    </a:cubicBezTo>
                    <a:cubicBezTo>
                      <a:pt x="1012886" y="5729456"/>
                      <a:pt x="1014467" y="5686488"/>
                      <a:pt x="995028" y="5641832"/>
                    </a:cubicBezTo>
                    <a:cubicBezTo>
                      <a:pt x="984984" y="5618696"/>
                      <a:pt x="974301" y="5585771"/>
                      <a:pt x="981247" y="5562522"/>
                    </a:cubicBezTo>
                    <a:cubicBezTo>
                      <a:pt x="998041" y="5505913"/>
                      <a:pt x="997454" y="5454379"/>
                      <a:pt x="995131" y="5398075"/>
                    </a:cubicBezTo>
                    <a:cubicBezTo>
                      <a:pt x="993724" y="5361807"/>
                      <a:pt x="997229" y="5322258"/>
                      <a:pt x="997379" y="5283928"/>
                    </a:cubicBezTo>
                    <a:cubicBezTo>
                      <a:pt x="997473" y="5239095"/>
                      <a:pt x="1006631" y="5193105"/>
                      <a:pt x="979617" y="5157396"/>
                    </a:cubicBezTo>
                    <a:cubicBezTo>
                      <a:pt x="976728" y="5153402"/>
                      <a:pt x="978724" y="5144705"/>
                      <a:pt x="976441" y="5139485"/>
                    </a:cubicBezTo>
                    <a:cubicBezTo>
                      <a:pt x="969619" y="5122991"/>
                      <a:pt x="964828" y="5102888"/>
                      <a:pt x="953793" y="5091862"/>
                    </a:cubicBezTo>
                    <a:cubicBezTo>
                      <a:pt x="921506" y="5059884"/>
                      <a:pt x="886609" y="5031900"/>
                      <a:pt x="853056" y="5001787"/>
                    </a:cubicBezTo>
                    <a:cubicBezTo>
                      <a:pt x="845882" y="4995337"/>
                      <a:pt x="836325" y="4988437"/>
                      <a:pt x="833979" y="4978966"/>
                    </a:cubicBezTo>
                    <a:cubicBezTo>
                      <a:pt x="820602" y="4924328"/>
                      <a:pt x="808509" y="4869239"/>
                      <a:pt x="796995" y="4813768"/>
                    </a:cubicBezTo>
                    <a:cubicBezTo>
                      <a:pt x="792418" y="4791474"/>
                      <a:pt x="803209" y="4777314"/>
                      <a:pt x="820590" y="4764057"/>
                    </a:cubicBezTo>
                    <a:cubicBezTo>
                      <a:pt x="837188" y="4751123"/>
                      <a:pt x="855398" y="4734452"/>
                      <a:pt x="864688" y="4714752"/>
                    </a:cubicBezTo>
                    <a:cubicBezTo>
                      <a:pt x="883062" y="4675275"/>
                      <a:pt x="897521" y="4632902"/>
                      <a:pt x="910485" y="4590911"/>
                    </a:cubicBezTo>
                    <a:cubicBezTo>
                      <a:pt x="915338" y="4575199"/>
                      <a:pt x="912978" y="4556131"/>
                      <a:pt x="911445" y="4539571"/>
                    </a:cubicBezTo>
                    <a:cubicBezTo>
                      <a:pt x="908527" y="4508200"/>
                      <a:pt x="900999" y="4477659"/>
                      <a:pt x="900285" y="4445837"/>
                    </a:cubicBezTo>
                    <a:cubicBezTo>
                      <a:pt x="899539" y="4408923"/>
                      <a:pt x="887958" y="4383340"/>
                      <a:pt x="863237" y="4364703"/>
                    </a:cubicBezTo>
                    <a:cubicBezTo>
                      <a:pt x="826431" y="4336971"/>
                      <a:pt x="808536" y="4292507"/>
                      <a:pt x="798070" y="4243284"/>
                    </a:cubicBezTo>
                    <a:cubicBezTo>
                      <a:pt x="784617" y="4180721"/>
                      <a:pt x="805728" y="4117545"/>
                      <a:pt x="817097" y="4054750"/>
                    </a:cubicBezTo>
                    <a:cubicBezTo>
                      <a:pt x="821537" y="4030724"/>
                      <a:pt x="826632" y="4006057"/>
                      <a:pt x="826251" y="3982801"/>
                    </a:cubicBezTo>
                    <a:cubicBezTo>
                      <a:pt x="825347" y="3916709"/>
                      <a:pt x="825150" y="3850833"/>
                      <a:pt x="836848" y="3784939"/>
                    </a:cubicBezTo>
                    <a:lnTo>
                      <a:pt x="841285" y="3766755"/>
                    </a:lnTo>
                    <a:lnTo>
                      <a:pt x="841284" y="3766755"/>
                    </a:lnTo>
                    <a:lnTo>
                      <a:pt x="852925" y="3719034"/>
                    </a:lnTo>
                    <a:cubicBezTo>
                      <a:pt x="855152" y="3711822"/>
                      <a:pt x="856753" y="3704413"/>
                      <a:pt x="857932" y="3696880"/>
                    </a:cubicBezTo>
                    <a:cubicBezTo>
                      <a:pt x="868683" y="3631632"/>
                      <a:pt x="885300" y="3565939"/>
                      <a:pt x="853534" y="3507036"/>
                    </a:cubicBezTo>
                    <a:cubicBezTo>
                      <a:pt x="850623" y="3501622"/>
                      <a:pt x="849992" y="3494020"/>
                      <a:pt x="850226" y="3485839"/>
                    </a:cubicBezTo>
                    <a:close/>
                    <a:moveTo>
                      <a:pt x="0" y="0"/>
                    </a:moveTo>
                    <a:lnTo>
                      <a:pt x="455609" y="0"/>
                    </a:lnTo>
                    <a:lnTo>
                      <a:pt x="459171" y="72395"/>
                    </a:lnTo>
                    <a:cubicBezTo>
                      <a:pt x="459671" y="92301"/>
                      <a:pt x="456894" y="113171"/>
                      <a:pt x="460041" y="131917"/>
                    </a:cubicBezTo>
                    <a:cubicBezTo>
                      <a:pt x="474213" y="218122"/>
                      <a:pt x="492031" y="302910"/>
                      <a:pt x="504421" y="389691"/>
                    </a:cubicBezTo>
                    <a:cubicBezTo>
                      <a:pt x="517349" y="479177"/>
                      <a:pt x="539516" y="562489"/>
                      <a:pt x="582097" y="634609"/>
                    </a:cubicBezTo>
                    <a:cubicBezTo>
                      <a:pt x="621686" y="701573"/>
                      <a:pt x="662589" y="767248"/>
                      <a:pt x="702468" y="834019"/>
                    </a:cubicBezTo>
                    <a:cubicBezTo>
                      <a:pt x="712587" y="850968"/>
                      <a:pt x="725536" y="867665"/>
                      <a:pt x="729203" y="887701"/>
                    </a:cubicBezTo>
                    <a:cubicBezTo>
                      <a:pt x="736973" y="929321"/>
                      <a:pt x="740155" y="973193"/>
                      <a:pt x="743787" y="1016355"/>
                    </a:cubicBezTo>
                    <a:cubicBezTo>
                      <a:pt x="746786" y="1053398"/>
                      <a:pt x="745800" y="1091467"/>
                      <a:pt x="750083" y="1128060"/>
                    </a:cubicBezTo>
                    <a:cubicBezTo>
                      <a:pt x="753428" y="1157309"/>
                      <a:pt x="762038" y="1185083"/>
                      <a:pt x="768866" y="1213431"/>
                    </a:cubicBezTo>
                    <a:cubicBezTo>
                      <a:pt x="774767" y="1238107"/>
                      <a:pt x="778357" y="1264327"/>
                      <a:pt x="787802" y="1286432"/>
                    </a:cubicBezTo>
                    <a:cubicBezTo>
                      <a:pt x="810582" y="1340304"/>
                      <a:pt x="832653" y="1394242"/>
                      <a:pt x="842837" y="1455511"/>
                    </a:cubicBezTo>
                    <a:cubicBezTo>
                      <a:pt x="853049" y="1515944"/>
                      <a:pt x="867276" y="1574511"/>
                      <a:pt x="877988" y="1634814"/>
                    </a:cubicBezTo>
                    <a:cubicBezTo>
                      <a:pt x="888390" y="1693895"/>
                      <a:pt x="902813" y="1748857"/>
                      <a:pt x="941063" y="1789731"/>
                    </a:cubicBezTo>
                    <a:cubicBezTo>
                      <a:pt x="957906" y="1807908"/>
                      <a:pt x="975122" y="1831564"/>
                      <a:pt x="980124" y="1857657"/>
                    </a:cubicBezTo>
                    <a:cubicBezTo>
                      <a:pt x="987207" y="1894833"/>
                      <a:pt x="980788" y="1937150"/>
                      <a:pt x="984484" y="1976384"/>
                    </a:cubicBezTo>
                    <a:cubicBezTo>
                      <a:pt x="988781" y="2022576"/>
                      <a:pt x="988793" y="2074493"/>
                      <a:pt x="1007189" y="2110650"/>
                    </a:cubicBezTo>
                    <a:cubicBezTo>
                      <a:pt x="1023612" y="2142809"/>
                      <a:pt x="1034723" y="2173610"/>
                      <a:pt x="1039893" y="2211041"/>
                    </a:cubicBezTo>
                    <a:cubicBezTo>
                      <a:pt x="1043484" y="2237261"/>
                      <a:pt x="1057690" y="2260269"/>
                      <a:pt x="1059162" y="2286682"/>
                    </a:cubicBezTo>
                    <a:cubicBezTo>
                      <a:pt x="1061252" y="2321469"/>
                      <a:pt x="1060754" y="2355740"/>
                      <a:pt x="1070522" y="2388667"/>
                    </a:cubicBezTo>
                    <a:cubicBezTo>
                      <a:pt x="1080600" y="2422815"/>
                      <a:pt x="1085513" y="2459602"/>
                      <a:pt x="1093939" y="2494653"/>
                    </a:cubicBezTo>
                    <a:cubicBezTo>
                      <a:pt x="1098500" y="2513273"/>
                      <a:pt x="1106866" y="2529964"/>
                      <a:pt x="1112007" y="2548197"/>
                    </a:cubicBezTo>
                    <a:cubicBezTo>
                      <a:pt x="1121409" y="2581573"/>
                      <a:pt x="1130232" y="2615336"/>
                      <a:pt x="1138346" y="2649163"/>
                    </a:cubicBezTo>
                    <a:cubicBezTo>
                      <a:pt x="1146465" y="2682988"/>
                      <a:pt x="1157699" y="2716368"/>
                      <a:pt x="1160337" y="2751608"/>
                    </a:cubicBezTo>
                    <a:cubicBezTo>
                      <a:pt x="1164714" y="2811646"/>
                      <a:pt x="1159211" y="2873999"/>
                      <a:pt x="1165737" y="2933012"/>
                    </a:cubicBezTo>
                    <a:cubicBezTo>
                      <a:pt x="1172445" y="2992925"/>
                      <a:pt x="1185964" y="3051556"/>
                      <a:pt x="1202029" y="3107873"/>
                    </a:cubicBezTo>
                    <a:cubicBezTo>
                      <a:pt x="1214635" y="3152396"/>
                      <a:pt x="1227749" y="3194534"/>
                      <a:pt x="1225692" y="3244974"/>
                    </a:cubicBezTo>
                    <a:cubicBezTo>
                      <a:pt x="1224565" y="3273123"/>
                      <a:pt x="1231196" y="3305079"/>
                      <a:pt x="1243916" y="3326221"/>
                    </a:cubicBezTo>
                    <a:cubicBezTo>
                      <a:pt x="1271701" y="3372044"/>
                      <a:pt x="1285247" y="3423911"/>
                      <a:pt x="1293067" y="3480219"/>
                    </a:cubicBezTo>
                    <a:lnTo>
                      <a:pt x="1308071" y="3585182"/>
                    </a:lnTo>
                    <a:lnTo>
                      <a:pt x="1295962" y="3584708"/>
                    </a:lnTo>
                    <a:cubicBezTo>
                      <a:pt x="1237754" y="3586303"/>
                      <a:pt x="1180629" y="3594888"/>
                      <a:pt x="1118893" y="3568330"/>
                    </a:cubicBezTo>
                    <a:cubicBezTo>
                      <a:pt x="1113435" y="3565936"/>
                      <a:pt x="1102517" y="3567964"/>
                      <a:pt x="1094179" y="3567566"/>
                    </a:cubicBezTo>
                    <a:cubicBezTo>
                      <a:pt x="1027548" y="3564029"/>
                      <a:pt x="967064" y="3547281"/>
                      <a:pt x="922719" y="3516472"/>
                    </a:cubicBezTo>
                    <a:cubicBezTo>
                      <a:pt x="908178" y="3506414"/>
                      <a:pt x="892942" y="3497984"/>
                      <a:pt x="877028" y="3490955"/>
                    </a:cubicBezTo>
                    <a:lnTo>
                      <a:pt x="850533" y="3481837"/>
                    </a:lnTo>
                    <a:lnTo>
                      <a:pt x="852113" y="3461170"/>
                    </a:lnTo>
                    <a:cubicBezTo>
                      <a:pt x="854391" y="3434500"/>
                      <a:pt x="848474" y="3414331"/>
                      <a:pt x="831383" y="3399179"/>
                    </a:cubicBezTo>
                    <a:cubicBezTo>
                      <a:pt x="801767" y="3373388"/>
                      <a:pt x="773654" y="3344957"/>
                      <a:pt x="743141" y="3320580"/>
                    </a:cubicBezTo>
                    <a:cubicBezTo>
                      <a:pt x="722236" y="3303685"/>
                      <a:pt x="714543" y="3281842"/>
                      <a:pt x="713221" y="3251241"/>
                    </a:cubicBezTo>
                    <a:cubicBezTo>
                      <a:pt x="712555" y="3234106"/>
                      <a:pt x="704768" y="3217029"/>
                      <a:pt x="697098" y="3202528"/>
                    </a:cubicBezTo>
                    <a:cubicBezTo>
                      <a:pt x="687845" y="3184997"/>
                      <a:pt x="672212" y="3172554"/>
                      <a:pt x="664820" y="3154190"/>
                    </a:cubicBezTo>
                    <a:cubicBezTo>
                      <a:pt x="646169" y="3109209"/>
                      <a:pt x="616744" y="3087991"/>
                      <a:pt x="572501" y="3087312"/>
                    </a:cubicBezTo>
                    <a:cubicBezTo>
                      <a:pt x="533259" y="3086763"/>
                      <a:pt x="493731" y="3044085"/>
                      <a:pt x="497703" y="3005243"/>
                    </a:cubicBezTo>
                    <a:cubicBezTo>
                      <a:pt x="502030" y="2962279"/>
                      <a:pt x="490540" y="2928257"/>
                      <a:pt x="476984" y="2892751"/>
                    </a:cubicBezTo>
                    <a:cubicBezTo>
                      <a:pt x="469363" y="2872905"/>
                      <a:pt x="465404" y="2847135"/>
                      <a:pt x="468947" y="2824527"/>
                    </a:cubicBezTo>
                    <a:cubicBezTo>
                      <a:pt x="482188" y="2738605"/>
                      <a:pt x="520979" y="2665650"/>
                      <a:pt x="569138" y="2595026"/>
                    </a:cubicBezTo>
                    <a:cubicBezTo>
                      <a:pt x="600577" y="2548865"/>
                      <a:pt x="622260" y="2493483"/>
                      <a:pt x="645397" y="2440808"/>
                    </a:cubicBezTo>
                    <a:cubicBezTo>
                      <a:pt x="652529" y="2424387"/>
                      <a:pt x="655029" y="2401457"/>
                      <a:pt x="651820" y="2384384"/>
                    </a:cubicBezTo>
                    <a:cubicBezTo>
                      <a:pt x="640949" y="2324596"/>
                      <a:pt x="629163" y="2264805"/>
                      <a:pt x="612994" y="2207332"/>
                    </a:cubicBezTo>
                    <a:cubicBezTo>
                      <a:pt x="597678" y="2153787"/>
                      <a:pt x="601053" y="2099808"/>
                      <a:pt x="620894" y="2046679"/>
                    </a:cubicBezTo>
                    <a:cubicBezTo>
                      <a:pt x="635367" y="2007977"/>
                      <a:pt x="641110" y="1970814"/>
                      <a:pt x="644614" y="1931265"/>
                    </a:cubicBezTo>
                    <a:cubicBezTo>
                      <a:pt x="647465" y="1898285"/>
                      <a:pt x="653360" y="1862859"/>
                      <a:pt x="665994" y="1832337"/>
                    </a:cubicBezTo>
                    <a:cubicBezTo>
                      <a:pt x="683779" y="1789578"/>
                      <a:pt x="688928" y="1751381"/>
                      <a:pt x="678276" y="1709437"/>
                    </a:cubicBezTo>
                    <a:cubicBezTo>
                      <a:pt x="672576" y="1687079"/>
                      <a:pt x="673987" y="1660990"/>
                      <a:pt x="672955" y="1636123"/>
                    </a:cubicBezTo>
                    <a:cubicBezTo>
                      <a:pt x="671272" y="1597795"/>
                      <a:pt x="671867" y="1558758"/>
                      <a:pt x="668480" y="1520749"/>
                    </a:cubicBezTo>
                    <a:cubicBezTo>
                      <a:pt x="665050" y="1479903"/>
                      <a:pt x="655019" y="1440408"/>
                      <a:pt x="653920" y="1399437"/>
                    </a:cubicBezTo>
                    <a:cubicBezTo>
                      <a:pt x="652652" y="1355309"/>
                      <a:pt x="639893" y="1323154"/>
                      <a:pt x="612686" y="1296979"/>
                    </a:cubicBezTo>
                    <a:cubicBezTo>
                      <a:pt x="595576" y="1280408"/>
                      <a:pt x="578401" y="1259588"/>
                      <a:pt x="570220" y="1235618"/>
                    </a:cubicBezTo>
                    <a:cubicBezTo>
                      <a:pt x="553631" y="1186194"/>
                      <a:pt x="545669" y="1131821"/>
                      <a:pt x="529736" y="1081752"/>
                    </a:cubicBezTo>
                    <a:cubicBezTo>
                      <a:pt x="507466" y="1011390"/>
                      <a:pt x="481332" y="944631"/>
                      <a:pt x="414305" y="918292"/>
                    </a:cubicBezTo>
                    <a:cubicBezTo>
                      <a:pt x="377314" y="903769"/>
                      <a:pt x="368843" y="874065"/>
                      <a:pt x="373924" y="825689"/>
                    </a:cubicBezTo>
                    <a:cubicBezTo>
                      <a:pt x="375689" y="809590"/>
                      <a:pt x="376722" y="786203"/>
                      <a:pt x="368949" y="778726"/>
                    </a:cubicBezTo>
                    <a:cubicBezTo>
                      <a:pt x="345838" y="756354"/>
                      <a:pt x="349308" y="725824"/>
                      <a:pt x="347020" y="694643"/>
                    </a:cubicBezTo>
                    <a:cubicBezTo>
                      <a:pt x="345704" y="675894"/>
                      <a:pt x="339306" y="651346"/>
                      <a:pt x="327478" y="642898"/>
                    </a:cubicBezTo>
                    <a:cubicBezTo>
                      <a:pt x="279698" y="608395"/>
                      <a:pt x="263590" y="549247"/>
                      <a:pt x="243468" y="491960"/>
                    </a:cubicBezTo>
                    <a:cubicBezTo>
                      <a:pt x="237433" y="475142"/>
                      <a:pt x="230250" y="456843"/>
                      <a:pt x="218930" y="446010"/>
                    </a:cubicBezTo>
                    <a:cubicBezTo>
                      <a:pt x="194433" y="422927"/>
                      <a:pt x="180036" y="395344"/>
                      <a:pt x="180614" y="354892"/>
                    </a:cubicBezTo>
                    <a:cubicBezTo>
                      <a:pt x="180923" y="342010"/>
                      <a:pt x="176523" y="328798"/>
                      <a:pt x="171988" y="317521"/>
                    </a:cubicBezTo>
                    <a:cubicBezTo>
                      <a:pt x="162052" y="293291"/>
                      <a:pt x="148442" y="271315"/>
                      <a:pt x="139875" y="246378"/>
                    </a:cubicBezTo>
                    <a:cubicBezTo>
                      <a:pt x="117577" y="182780"/>
                      <a:pt x="95749" y="119890"/>
                      <a:pt x="51499" y="73211"/>
                    </a:cubicBezTo>
                    <a:cubicBezTo>
                      <a:pt x="40691" y="61834"/>
                      <a:pt x="29467" y="49763"/>
                      <a:pt x="19690" y="36621"/>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9" name="Freeform: Shape 238"/>
              <p:cNvSpPr/>
              <p:nvPr/>
            </p:nvSpPr>
            <p:spPr>
              <a:xfrm>
                <a:off x="2748588" y="0"/>
                <a:ext cx="1339053" cy="6858000"/>
              </a:xfrm>
              <a:custGeom>
                <a:avLst/>
                <a:gdLst>
                  <a:gd name="connsiteX0" fmla="*/ 850532 w 1339053"/>
                  <a:gd name="connsiteY0" fmla="*/ 3481838 h 6858000"/>
                  <a:gd name="connsiteX1" fmla="*/ 877027 w 1339053"/>
                  <a:gd name="connsiteY1" fmla="*/ 3490955 h 6858000"/>
                  <a:gd name="connsiteX2" fmla="*/ 922718 w 1339053"/>
                  <a:gd name="connsiteY2" fmla="*/ 3516472 h 6858000"/>
                  <a:gd name="connsiteX3" fmla="*/ 1094179 w 1339053"/>
                  <a:gd name="connsiteY3" fmla="*/ 3567567 h 6858000"/>
                  <a:gd name="connsiteX4" fmla="*/ 1118891 w 1339053"/>
                  <a:gd name="connsiteY4" fmla="*/ 3568331 h 6858000"/>
                  <a:gd name="connsiteX5" fmla="*/ 1295961 w 1339053"/>
                  <a:gd name="connsiteY5" fmla="*/ 3584709 h 6858000"/>
                  <a:gd name="connsiteX6" fmla="*/ 1308070 w 1339053"/>
                  <a:gd name="connsiteY6" fmla="*/ 3585183 h 6858000"/>
                  <a:gd name="connsiteX7" fmla="*/ 1325263 w 1339053"/>
                  <a:gd name="connsiteY7" fmla="*/ 3705453 h 6858000"/>
                  <a:gd name="connsiteX8" fmla="*/ 1334107 w 1339053"/>
                  <a:gd name="connsiteY8" fmla="*/ 3772268 h 6858000"/>
                  <a:gd name="connsiteX9" fmla="*/ 1338203 w 1339053"/>
                  <a:gd name="connsiteY9" fmla="*/ 3831076 h 6858000"/>
                  <a:gd name="connsiteX10" fmla="*/ 1338805 w 1339053"/>
                  <a:gd name="connsiteY10" fmla="*/ 3839709 h 6858000"/>
                  <a:gd name="connsiteX11" fmla="*/ 1335635 w 1339053"/>
                  <a:gd name="connsiteY11" fmla="*/ 4118635 h 6858000"/>
                  <a:gd name="connsiteX12" fmla="*/ 1337171 w 1339053"/>
                  <a:gd name="connsiteY12" fmla="*/ 4209403 h 6858000"/>
                  <a:gd name="connsiteX13" fmla="*/ 1325840 w 1339053"/>
                  <a:gd name="connsiteY13" fmla="*/ 4309174 h 6858000"/>
                  <a:gd name="connsiteX14" fmla="*/ 1321122 w 1339053"/>
                  <a:gd name="connsiteY14" fmla="*/ 4473630 h 6858000"/>
                  <a:gd name="connsiteX15" fmla="*/ 1302196 w 1339053"/>
                  <a:gd name="connsiteY15" fmla="*/ 4791709 h 6858000"/>
                  <a:gd name="connsiteX16" fmla="*/ 1293239 w 1339053"/>
                  <a:gd name="connsiteY16" fmla="*/ 4860048 h 6858000"/>
                  <a:gd name="connsiteX17" fmla="*/ 1288829 w 1339053"/>
                  <a:gd name="connsiteY17" fmla="*/ 5039837 h 6858000"/>
                  <a:gd name="connsiteX18" fmla="*/ 1289584 w 1339053"/>
                  <a:gd name="connsiteY18" fmla="*/ 5148703 h 6858000"/>
                  <a:gd name="connsiteX19" fmla="*/ 1282205 w 1339053"/>
                  <a:gd name="connsiteY19" fmla="*/ 5236435 h 6858000"/>
                  <a:gd name="connsiteX20" fmla="*/ 1268145 w 1339053"/>
                  <a:gd name="connsiteY20" fmla="*/ 5311662 h 6858000"/>
                  <a:gd name="connsiteX21" fmla="*/ 1250547 w 1339053"/>
                  <a:gd name="connsiteY21" fmla="*/ 5515595 h 6858000"/>
                  <a:gd name="connsiteX22" fmla="*/ 1243323 w 1339053"/>
                  <a:gd name="connsiteY22" fmla="*/ 5596885 h 6858000"/>
                  <a:gd name="connsiteX23" fmla="*/ 1238303 w 1339053"/>
                  <a:gd name="connsiteY23" fmla="*/ 5812036 h 6858000"/>
                  <a:gd name="connsiteX24" fmla="*/ 1223551 w 1339053"/>
                  <a:gd name="connsiteY24" fmla="*/ 5991171 h 6858000"/>
                  <a:gd name="connsiteX25" fmla="*/ 1219699 w 1339053"/>
                  <a:gd name="connsiteY25" fmla="*/ 6066726 h 6858000"/>
                  <a:gd name="connsiteX26" fmla="*/ 1199935 w 1339053"/>
                  <a:gd name="connsiteY26" fmla="*/ 6236130 h 6858000"/>
                  <a:gd name="connsiteX27" fmla="*/ 1192857 w 1339053"/>
                  <a:gd name="connsiteY27" fmla="*/ 6333267 h 6858000"/>
                  <a:gd name="connsiteX28" fmla="*/ 1148174 w 1339053"/>
                  <a:gd name="connsiteY28" fmla="*/ 6561849 h 6858000"/>
                  <a:gd name="connsiteX29" fmla="*/ 1100424 w 1339053"/>
                  <a:gd name="connsiteY29" fmla="*/ 6797385 h 6858000"/>
                  <a:gd name="connsiteX30" fmla="*/ 1085621 w 1339053"/>
                  <a:gd name="connsiteY30" fmla="*/ 6858000 h 6858000"/>
                  <a:gd name="connsiteX31" fmla="*/ 932341 w 1339053"/>
                  <a:gd name="connsiteY31" fmla="*/ 6858000 h 6858000"/>
                  <a:gd name="connsiteX32" fmla="*/ 944496 w 1339053"/>
                  <a:gd name="connsiteY32" fmla="*/ 6829656 h 6858000"/>
                  <a:gd name="connsiteX33" fmla="*/ 913239 w 1339053"/>
                  <a:gd name="connsiteY33" fmla="*/ 6720119 h 6858000"/>
                  <a:gd name="connsiteX34" fmla="*/ 870682 w 1339053"/>
                  <a:gd name="connsiteY34" fmla="*/ 6655346 h 6858000"/>
                  <a:gd name="connsiteX35" fmla="*/ 846442 w 1339053"/>
                  <a:gd name="connsiteY35" fmla="*/ 6498594 h 6858000"/>
                  <a:gd name="connsiteX36" fmla="*/ 881150 w 1339053"/>
                  <a:gd name="connsiteY36" fmla="*/ 6473756 h 6858000"/>
                  <a:gd name="connsiteX37" fmla="*/ 922470 w 1339053"/>
                  <a:gd name="connsiteY37" fmla="*/ 6377035 h 6858000"/>
                  <a:gd name="connsiteX38" fmla="*/ 955039 w 1339053"/>
                  <a:gd name="connsiteY38" fmla="*/ 6268585 h 6858000"/>
                  <a:gd name="connsiteX39" fmla="*/ 1024350 w 1339053"/>
                  <a:gd name="connsiteY39" fmla="*/ 6083443 h 6858000"/>
                  <a:gd name="connsiteX40" fmla="*/ 999696 w 1339053"/>
                  <a:gd name="connsiteY40" fmla="*/ 5938416 h 6858000"/>
                  <a:gd name="connsiteX41" fmla="*/ 988342 w 1339053"/>
                  <a:gd name="connsiteY41" fmla="*/ 5882426 h 6858000"/>
                  <a:gd name="connsiteX42" fmla="*/ 985444 w 1339053"/>
                  <a:gd name="connsiteY42" fmla="*/ 5832438 h 6858000"/>
                  <a:gd name="connsiteX43" fmla="*/ 992016 w 1339053"/>
                  <a:gd name="connsiteY43" fmla="*/ 5777751 h 6858000"/>
                  <a:gd name="connsiteX44" fmla="*/ 995028 w 1339053"/>
                  <a:gd name="connsiteY44" fmla="*/ 5641832 h 6858000"/>
                  <a:gd name="connsiteX45" fmla="*/ 981247 w 1339053"/>
                  <a:gd name="connsiteY45" fmla="*/ 5562522 h 6858000"/>
                  <a:gd name="connsiteX46" fmla="*/ 995131 w 1339053"/>
                  <a:gd name="connsiteY46" fmla="*/ 5398075 h 6858000"/>
                  <a:gd name="connsiteX47" fmla="*/ 997379 w 1339053"/>
                  <a:gd name="connsiteY47" fmla="*/ 5283928 h 6858000"/>
                  <a:gd name="connsiteX48" fmla="*/ 979617 w 1339053"/>
                  <a:gd name="connsiteY48" fmla="*/ 5157396 h 6858000"/>
                  <a:gd name="connsiteX49" fmla="*/ 976441 w 1339053"/>
                  <a:gd name="connsiteY49" fmla="*/ 5139485 h 6858000"/>
                  <a:gd name="connsiteX50" fmla="*/ 953793 w 1339053"/>
                  <a:gd name="connsiteY50" fmla="*/ 5091862 h 6858000"/>
                  <a:gd name="connsiteX51" fmla="*/ 853056 w 1339053"/>
                  <a:gd name="connsiteY51" fmla="*/ 5001787 h 6858000"/>
                  <a:gd name="connsiteX52" fmla="*/ 833979 w 1339053"/>
                  <a:gd name="connsiteY52" fmla="*/ 4978966 h 6858000"/>
                  <a:gd name="connsiteX53" fmla="*/ 796995 w 1339053"/>
                  <a:gd name="connsiteY53" fmla="*/ 4813768 h 6858000"/>
                  <a:gd name="connsiteX54" fmla="*/ 820590 w 1339053"/>
                  <a:gd name="connsiteY54" fmla="*/ 4764057 h 6858000"/>
                  <a:gd name="connsiteX55" fmla="*/ 864688 w 1339053"/>
                  <a:gd name="connsiteY55" fmla="*/ 4714752 h 6858000"/>
                  <a:gd name="connsiteX56" fmla="*/ 910485 w 1339053"/>
                  <a:gd name="connsiteY56" fmla="*/ 4590911 h 6858000"/>
                  <a:gd name="connsiteX57" fmla="*/ 911445 w 1339053"/>
                  <a:gd name="connsiteY57" fmla="*/ 4539571 h 6858000"/>
                  <a:gd name="connsiteX58" fmla="*/ 900285 w 1339053"/>
                  <a:gd name="connsiteY58" fmla="*/ 4445837 h 6858000"/>
                  <a:gd name="connsiteX59" fmla="*/ 863237 w 1339053"/>
                  <a:gd name="connsiteY59" fmla="*/ 4364703 h 6858000"/>
                  <a:gd name="connsiteX60" fmla="*/ 798070 w 1339053"/>
                  <a:gd name="connsiteY60" fmla="*/ 4243284 h 6858000"/>
                  <a:gd name="connsiteX61" fmla="*/ 817097 w 1339053"/>
                  <a:gd name="connsiteY61" fmla="*/ 4054750 h 6858000"/>
                  <a:gd name="connsiteX62" fmla="*/ 826251 w 1339053"/>
                  <a:gd name="connsiteY62" fmla="*/ 3982801 h 6858000"/>
                  <a:gd name="connsiteX63" fmla="*/ 836848 w 1339053"/>
                  <a:gd name="connsiteY63" fmla="*/ 3784939 h 6858000"/>
                  <a:gd name="connsiteX64" fmla="*/ 841285 w 1339053"/>
                  <a:gd name="connsiteY64" fmla="*/ 3766755 h 6858000"/>
                  <a:gd name="connsiteX65" fmla="*/ 841284 w 1339053"/>
                  <a:gd name="connsiteY65" fmla="*/ 3766755 h 6858000"/>
                  <a:gd name="connsiteX66" fmla="*/ 852925 w 1339053"/>
                  <a:gd name="connsiteY66" fmla="*/ 3719034 h 6858000"/>
                  <a:gd name="connsiteX67" fmla="*/ 857932 w 1339053"/>
                  <a:gd name="connsiteY67" fmla="*/ 3696880 h 6858000"/>
                  <a:gd name="connsiteX68" fmla="*/ 853534 w 1339053"/>
                  <a:gd name="connsiteY68" fmla="*/ 3507036 h 6858000"/>
                  <a:gd name="connsiteX69" fmla="*/ 850226 w 1339053"/>
                  <a:gd name="connsiteY69" fmla="*/ 3485839 h 6858000"/>
                  <a:gd name="connsiteX70" fmla="*/ 0 w 1339053"/>
                  <a:gd name="connsiteY70" fmla="*/ 0 h 6858000"/>
                  <a:gd name="connsiteX71" fmla="*/ 455609 w 1339053"/>
                  <a:gd name="connsiteY71" fmla="*/ 0 h 6858000"/>
                  <a:gd name="connsiteX72" fmla="*/ 459171 w 1339053"/>
                  <a:gd name="connsiteY72" fmla="*/ 72395 h 6858000"/>
                  <a:gd name="connsiteX73" fmla="*/ 460041 w 1339053"/>
                  <a:gd name="connsiteY73" fmla="*/ 131917 h 6858000"/>
                  <a:gd name="connsiteX74" fmla="*/ 504421 w 1339053"/>
                  <a:gd name="connsiteY74" fmla="*/ 389691 h 6858000"/>
                  <a:gd name="connsiteX75" fmla="*/ 582097 w 1339053"/>
                  <a:gd name="connsiteY75" fmla="*/ 634609 h 6858000"/>
                  <a:gd name="connsiteX76" fmla="*/ 702468 w 1339053"/>
                  <a:gd name="connsiteY76" fmla="*/ 834019 h 6858000"/>
                  <a:gd name="connsiteX77" fmla="*/ 729203 w 1339053"/>
                  <a:gd name="connsiteY77" fmla="*/ 887701 h 6858000"/>
                  <a:gd name="connsiteX78" fmla="*/ 743787 w 1339053"/>
                  <a:gd name="connsiteY78" fmla="*/ 1016355 h 6858000"/>
                  <a:gd name="connsiteX79" fmla="*/ 750083 w 1339053"/>
                  <a:gd name="connsiteY79" fmla="*/ 1128060 h 6858000"/>
                  <a:gd name="connsiteX80" fmla="*/ 768866 w 1339053"/>
                  <a:gd name="connsiteY80" fmla="*/ 1213431 h 6858000"/>
                  <a:gd name="connsiteX81" fmla="*/ 787802 w 1339053"/>
                  <a:gd name="connsiteY81" fmla="*/ 1286432 h 6858000"/>
                  <a:gd name="connsiteX82" fmla="*/ 842837 w 1339053"/>
                  <a:gd name="connsiteY82" fmla="*/ 1455511 h 6858000"/>
                  <a:gd name="connsiteX83" fmla="*/ 877988 w 1339053"/>
                  <a:gd name="connsiteY83" fmla="*/ 1634814 h 6858000"/>
                  <a:gd name="connsiteX84" fmla="*/ 941063 w 1339053"/>
                  <a:gd name="connsiteY84" fmla="*/ 1789731 h 6858000"/>
                  <a:gd name="connsiteX85" fmla="*/ 980124 w 1339053"/>
                  <a:gd name="connsiteY85" fmla="*/ 1857657 h 6858000"/>
                  <a:gd name="connsiteX86" fmla="*/ 984484 w 1339053"/>
                  <a:gd name="connsiteY86" fmla="*/ 1976384 h 6858000"/>
                  <a:gd name="connsiteX87" fmla="*/ 1007189 w 1339053"/>
                  <a:gd name="connsiteY87" fmla="*/ 2110650 h 6858000"/>
                  <a:gd name="connsiteX88" fmla="*/ 1039893 w 1339053"/>
                  <a:gd name="connsiteY88" fmla="*/ 2211041 h 6858000"/>
                  <a:gd name="connsiteX89" fmla="*/ 1059162 w 1339053"/>
                  <a:gd name="connsiteY89" fmla="*/ 2286682 h 6858000"/>
                  <a:gd name="connsiteX90" fmla="*/ 1070522 w 1339053"/>
                  <a:gd name="connsiteY90" fmla="*/ 2388667 h 6858000"/>
                  <a:gd name="connsiteX91" fmla="*/ 1093939 w 1339053"/>
                  <a:gd name="connsiteY91" fmla="*/ 2494653 h 6858000"/>
                  <a:gd name="connsiteX92" fmla="*/ 1112007 w 1339053"/>
                  <a:gd name="connsiteY92" fmla="*/ 2548197 h 6858000"/>
                  <a:gd name="connsiteX93" fmla="*/ 1138346 w 1339053"/>
                  <a:gd name="connsiteY93" fmla="*/ 2649163 h 6858000"/>
                  <a:gd name="connsiteX94" fmla="*/ 1160337 w 1339053"/>
                  <a:gd name="connsiteY94" fmla="*/ 2751608 h 6858000"/>
                  <a:gd name="connsiteX95" fmla="*/ 1165737 w 1339053"/>
                  <a:gd name="connsiteY95" fmla="*/ 2933012 h 6858000"/>
                  <a:gd name="connsiteX96" fmla="*/ 1202029 w 1339053"/>
                  <a:gd name="connsiteY96" fmla="*/ 3107873 h 6858000"/>
                  <a:gd name="connsiteX97" fmla="*/ 1225692 w 1339053"/>
                  <a:gd name="connsiteY97" fmla="*/ 3244974 h 6858000"/>
                  <a:gd name="connsiteX98" fmla="*/ 1243916 w 1339053"/>
                  <a:gd name="connsiteY98" fmla="*/ 3326221 h 6858000"/>
                  <a:gd name="connsiteX99" fmla="*/ 1293067 w 1339053"/>
                  <a:gd name="connsiteY99" fmla="*/ 3480219 h 6858000"/>
                  <a:gd name="connsiteX100" fmla="*/ 1308071 w 1339053"/>
                  <a:gd name="connsiteY100" fmla="*/ 3585182 h 6858000"/>
                  <a:gd name="connsiteX101" fmla="*/ 1295962 w 1339053"/>
                  <a:gd name="connsiteY101" fmla="*/ 3584708 h 6858000"/>
                  <a:gd name="connsiteX102" fmla="*/ 1118893 w 1339053"/>
                  <a:gd name="connsiteY102" fmla="*/ 3568330 h 6858000"/>
                  <a:gd name="connsiteX103" fmla="*/ 1094179 w 1339053"/>
                  <a:gd name="connsiteY103" fmla="*/ 3567566 h 6858000"/>
                  <a:gd name="connsiteX104" fmla="*/ 922719 w 1339053"/>
                  <a:gd name="connsiteY104" fmla="*/ 3516472 h 6858000"/>
                  <a:gd name="connsiteX105" fmla="*/ 877028 w 1339053"/>
                  <a:gd name="connsiteY105" fmla="*/ 3490955 h 6858000"/>
                  <a:gd name="connsiteX106" fmla="*/ 850533 w 1339053"/>
                  <a:gd name="connsiteY106" fmla="*/ 3481837 h 6858000"/>
                  <a:gd name="connsiteX107" fmla="*/ 852113 w 1339053"/>
                  <a:gd name="connsiteY107" fmla="*/ 3461170 h 6858000"/>
                  <a:gd name="connsiteX108" fmla="*/ 831383 w 1339053"/>
                  <a:gd name="connsiteY108" fmla="*/ 3399179 h 6858000"/>
                  <a:gd name="connsiteX109" fmla="*/ 743141 w 1339053"/>
                  <a:gd name="connsiteY109" fmla="*/ 3320580 h 6858000"/>
                  <a:gd name="connsiteX110" fmla="*/ 713221 w 1339053"/>
                  <a:gd name="connsiteY110" fmla="*/ 3251241 h 6858000"/>
                  <a:gd name="connsiteX111" fmla="*/ 697098 w 1339053"/>
                  <a:gd name="connsiteY111" fmla="*/ 3202528 h 6858000"/>
                  <a:gd name="connsiteX112" fmla="*/ 664820 w 1339053"/>
                  <a:gd name="connsiteY112" fmla="*/ 3154190 h 6858000"/>
                  <a:gd name="connsiteX113" fmla="*/ 572501 w 1339053"/>
                  <a:gd name="connsiteY113" fmla="*/ 3087312 h 6858000"/>
                  <a:gd name="connsiteX114" fmla="*/ 497703 w 1339053"/>
                  <a:gd name="connsiteY114" fmla="*/ 3005243 h 6858000"/>
                  <a:gd name="connsiteX115" fmla="*/ 476984 w 1339053"/>
                  <a:gd name="connsiteY115" fmla="*/ 2892751 h 6858000"/>
                  <a:gd name="connsiteX116" fmla="*/ 468947 w 1339053"/>
                  <a:gd name="connsiteY116" fmla="*/ 2824527 h 6858000"/>
                  <a:gd name="connsiteX117" fmla="*/ 569138 w 1339053"/>
                  <a:gd name="connsiteY117" fmla="*/ 2595026 h 6858000"/>
                  <a:gd name="connsiteX118" fmla="*/ 645397 w 1339053"/>
                  <a:gd name="connsiteY118" fmla="*/ 2440808 h 6858000"/>
                  <a:gd name="connsiteX119" fmla="*/ 651820 w 1339053"/>
                  <a:gd name="connsiteY119" fmla="*/ 2384384 h 6858000"/>
                  <a:gd name="connsiteX120" fmla="*/ 612994 w 1339053"/>
                  <a:gd name="connsiteY120" fmla="*/ 2207332 h 6858000"/>
                  <a:gd name="connsiteX121" fmla="*/ 620894 w 1339053"/>
                  <a:gd name="connsiteY121" fmla="*/ 2046679 h 6858000"/>
                  <a:gd name="connsiteX122" fmla="*/ 644614 w 1339053"/>
                  <a:gd name="connsiteY122" fmla="*/ 1931265 h 6858000"/>
                  <a:gd name="connsiteX123" fmla="*/ 665994 w 1339053"/>
                  <a:gd name="connsiteY123" fmla="*/ 1832337 h 6858000"/>
                  <a:gd name="connsiteX124" fmla="*/ 678276 w 1339053"/>
                  <a:gd name="connsiteY124" fmla="*/ 1709437 h 6858000"/>
                  <a:gd name="connsiteX125" fmla="*/ 672955 w 1339053"/>
                  <a:gd name="connsiteY125" fmla="*/ 1636123 h 6858000"/>
                  <a:gd name="connsiteX126" fmla="*/ 668480 w 1339053"/>
                  <a:gd name="connsiteY126" fmla="*/ 1520749 h 6858000"/>
                  <a:gd name="connsiteX127" fmla="*/ 653920 w 1339053"/>
                  <a:gd name="connsiteY127" fmla="*/ 1399437 h 6858000"/>
                  <a:gd name="connsiteX128" fmla="*/ 612686 w 1339053"/>
                  <a:gd name="connsiteY128" fmla="*/ 1296979 h 6858000"/>
                  <a:gd name="connsiteX129" fmla="*/ 570220 w 1339053"/>
                  <a:gd name="connsiteY129" fmla="*/ 1235618 h 6858000"/>
                  <a:gd name="connsiteX130" fmla="*/ 529736 w 1339053"/>
                  <a:gd name="connsiteY130" fmla="*/ 1081752 h 6858000"/>
                  <a:gd name="connsiteX131" fmla="*/ 414305 w 1339053"/>
                  <a:gd name="connsiteY131" fmla="*/ 918292 h 6858000"/>
                  <a:gd name="connsiteX132" fmla="*/ 373924 w 1339053"/>
                  <a:gd name="connsiteY132" fmla="*/ 825689 h 6858000"/>
                  <a:gd name="connsiteX133" fmla="*/ 368949 w 1339053"/>
                  <a:gd name="connsiteY133" fmla="*/ 778726 h 6858000"/>
                  <a:gd name="connsiteX134" fmla="*/ 347020 w 1339053"/>
                  <a:gd name="connsiteY134" fmla="*/ 694643 h 6858000"/>
                  <a:gd name="connsiteX135" fmla="*/ 327478 w 1339053"/>
                  <a:gd name="connsiteY135" fmla="*/ 642898 h 6858000"/>
                  <a:gd name="connsiteX136" fmla="*/ 243468 w 1339053"/>
                  <a:gd name="connsiteY136" fmla="*/ 491960 h 6858000"/>
                  <a:gd name="connsiteX137" fmla="*/ 218930 w 1339053"/>
                  <a:gd name="connsiteY137" fmla="*/ 446010 h 6858000"/>
                  <a:gd name="connsiteX138" fmla="*/ 180614 w 1339053"/>
                  <a:gd name="connsiteY138" fmla="*/ 354892 h 6858000"/>
                  <a:gd name="connsiteX139" fmla="*/ 171988 w 1339053"/>
                  <a:gd name="connsiteY139" fmla="*/ 317521 h 6858000"/>
                  <a:gd name="connsiteX140" fmla="*/ 139875 w 1339053"/>
                  <a:gd name="connsiteY140" fmla="*/ 246378 h 6858000"/>
                  <a:gd name="connsiteX141" fmla="*/ 51499 w 1339053"/>
                  <a:gd name="connsiteY141" fmla="*/ 73211 h 6858000"/>
                  <a:gd name="connsiteX142" fmla="*/ 19690 w 1339053"/>
                  <a:gd name="connsiteY142" fmla="*/ 3662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339053" h="6858000">
                    <a:moveTo>
                      <a:pt x="850532" y="3481838"/>
                    </a:moveTo>
                    <a:lnTo>
                      <a:pt x="877027" y="3490955"/>
                    </a:lnTo>
                    <a:cubicBezTo>
                      <a:pt x="892941" y="3497986"/>
                      <a:pt x="908176" y="3506416"/>
                      <a:pt x="922718" y="3516472"/>
                    </a:cubicBezTo>
                    <a:cubicBezTo>
                      <a:pt x="967062" y="3547282"/>
                      <a:pt x="1027547" y="3564030"/>
                      <a:pt x="1094179" y="3567567"/>
                    </a:cubicBezTo>
                    <a:cubicBezTo>
                      <a:pt x="1102515" y="3567965"/>
                      <a:pt x="1113434" y="3565936"/>
                      <a:pt x="1118891" y="3568331"/>
                    </a:cubicBezTo>
                    <a:cubicBezTo>
                      <a:pt x="1180628" y="3594888"/>
                      <a:pt x="1237753" y="3586304"/>
                      <a:pt x="1295961" y="3584709"/>
                    </a:cubicBezTo>
                    <a:lnTo>
                      <a:pt x="1308070" y="3585183"/>
                    </a:lnTo>
                    <a:lnTo>
                      <a:pt x="1325263" y="3705453"/>
                    </a:lnTo>
                    <a:cubicBezTo>
                      <a:pt x="1328254" y="3727679"/>
                      <a:pt x="1331526" y="3749922"/>
                      <a:pt x="1334107" y="3772268"/>
                    </a:cubicBezTo>
                    <a:lnTo>
                      <a:pt x="1338203" y="3831076"/>
                    </a:lnTo>
                    <a:lnTo>
                      <a:pt x="1338805" y="3839709"/>
                    </a:lnTo>
                    <a:cubicBezTo>
                      <a:pt x="1339996" y="3932341"/>
                      <a:pt x="1336568" y="4025809"/>
                      <a:pt x="1335635" y="4118635"/>
                    </a:cubicBezTo>
                    <a:cubicBezTo>
                      <a:pt x="1335202" y="4148976"/>
                      <a:pt x="1338805" y="4178868"/>
                      <a:pt x="1337171" y="4209403"/>
                    </a:cubicBezTo>
                    <a:cubicBezTo>
                      <a:pt x="1335445" y="4242449"/>
                      <a:pt x="1327565" y="4276129"/>
                      <a:pt x="1325840" y="4309174"/>
                    </a:cubicBezTo>
                    <a:cubicBezTo>
                      <a:pt x="1322853" y="4364122"/>
                      <a:pt x="1323899" y="4418621"/>
                      <a:pt x="1321122" y="4473630"/>
                    </a:cubicBezTo>
                    <a:cubicBezTo>
                      <a:pt x="1315632" y="4579723"/>
                      <a:pt x="1309019" y="4685750"/>
                      <a:pt x="1302196" y="4791709"/>
                    </a:cubicBezTo>
                    <a:cubicBezTo>
                      <a:pt x="1300696" y="4814383"/>
                      <a:pt x="1294244" y="4837504"/>
                      <a:pt x="1293239" y="4860048"/>
                    </a:cubicBezTo>
                    <a:cubicBezTo>
                      <a:pt x="1290785" y="4919957"/>
                      <a:pt x="1289660" y="4979994"/>
                      <a:pt x="1288829" y="5039837"/>
                    </a:cubicBezTo>
                    <a:cubicBezTo>
                      <a:pt x="1288401" y="5076103"/>
                      <a:pt x="1290512" y="5112310"/>
                      <a:pt x="1289584" y="5148703"/>
                    </a:cubicBezTo>
                    <a:cubicBezTo>
                      <a:pt x="1288845" y="5177820"/>
                      <a:pt x="1286193" y="5207193"/>
                      <a:pt x="1282205" y="5236435"/>
                    </a:cubicBezTo>
                    <a:cubicBezTo>
                      <a:pt x="1278784" y="5261619"/>
                      <a:pt x="1270649" y="5286477"/>
                      <a:pt x="1268145" y="5311662"/>
                    </a:cubicBezTo>
                    <a:cubicBezTo>
                      <a:pt x="1261308" y="5379812"/>
                      <a:pt x="1256387" y="5447703"/>
                      <a:pt x="1250547" y="5515595"/>
                    </a:cubicBezTo>
                    <a:cubicBezTo>
                      <a:pt x="1248113" y="5542776"/>
                      <a:pt x="1244054" y="5570023"/>
                      <a:pt x="1243323" y="5596885"/>
                    </a:cubicBezTo>
                    <a:cubicBezTo>
                      <a:pt x="1241082" y="5668709"/>
                      <a:pt x="1241668" y="5740276"/>
                      <a:pt x="1238303" y="5812036"/>
                    </a:cubicBezTo>
                    <a:cubicBezTo>
                      <a:pt x="1235508" y="5871554"/>
                      <a:pt x="1228259" y="5931392"/>
                      <a:pt x="1223551" y="5991171"/>
                    </a:cubicBezTo>
                    <a:cubicBezTo>
                      <a:pt x="1221675" y="6016549"/>
                      <a:pt x="1222415" y="6041609"/>
                      <a:pt x="1219699" y="6066726"/>
                    </a:cubicBezTo>
                    <a:cubicBezTo>
                      <a:pt x="1213776" y="6123024"/>
                      <a:pt x="1205938" y="6179576"/>
                      <a:pt x="1199935" y="6236130"/>
                    </a:cubicBezTo>
                    <a:cubicBezTo>
                      <a:pt x="1196614" y="6268403"/>
                      <a:pt x="1198425" y="6301127"/>
                      <a:pt x="1192857" y="6333267"/>
                    </a:cubicBezTo>
                    <a:cubicBezTo>
                      <a:pt x="1179603" y="6409590"/>
                      <a:pt x="1163470" y="6485591"/>
                      <a:pt x="1148174" y="6561849"/>
                    </a:cubicBezTo>
                    <a:cubicBezTo>
                      <a:pt x="1132370" y="6640486"/>
                      <a:pt x="1117066" y="6719000"/>
                      <a:pt x="1100424" y="6797385"/>
                    </a:cubicBezTo>
                    <a:lnTo>
                      <a:pt x="1085621" y="6858000"/>
                    </a:lnTo>
                    <a:lnTo>
                      <a:pt x="932341" y="6858000"/>
                    </a:lnTo>
                    <a:lnTo>
                      <a:pt x="944496" y="6829656"/>
                    </a:lnTo>
                    <a:cubicBezTo>
                      <a:pt x="964836" y="6776399"/>
                      <a:pt x="953622" y="6744439"/>
                      <a:pt x="913239" y="6720119"/>
                    </a:cubicBezTo>
                    <a:cubicBezTo>
                      <a:pt x="890880" y="6706443"/>
                      <a:pt x="866986" y="6690318"/>
                      <a:pt x="870682" y="6655346"/>
                    </a:cubicBezTo>
                    <a:cubicBezTo>
                      <a:pt x="876846" y="6598274"/>
                      <a:pt x="889503" y="6540954"/>
                      <a:pt x="846442" y="6498594"/>
                    </a:cubicBezTo>
                    <a:cubicBezTo>
                      <a:pt x="862273" y="6487399"/>
                      <a:pt x="871751" y="6480449"/>
                      <a:pt x="881150" y="6473756"/>
                    </a:cubicBezTo>
                    <a:cubicBezTo>
                      <a:pt x="907245" y="6455292"/>
                      <a:pt x="930705" y="6407516"/>
                      <a:pt x="922470" y="6377035"/>
                    </a:cubicBezTo>
                    <a:cubicBezTo>
                      <a:pt x="910652" y="6332192"/>
                      <a:pt x="925705" y="6299028"/>
                      <a:pt x="955039" y="6268585"/>
                    </a:cubicBezTo>
                    <a:cubicBezTo>
                      <a:pt x="1003777" y="6217606"/>
                      <a:pt x="1017630" y="6148240"/>
                      <a:pt x="1024350" y="6083443"/>
                    </a:cubicBezTo>
                    <a:cubicBezTo>
                      <a:pt x="1029590" y="6034553"/>
                      <a:pt x="1028255" y="5980246"/>
                      <a:pt x="999696" y="5938416"/>
                    </a:cubicBezTo>
                    <a:cubicBezTo>
                      <a:pt x="990505" y="5925141"/>
                      <a:pt x="991039" y="5901884"/>
                      <a:pt x="988342" y="5882426"/>
                    </a:cubicBezTo>
                    <a:cubicBezTo>
                      <a:pt x="986229" y="5866254"/>
                      <a:pt x="984774" y="5849442"/>
                      <a:pt x="985444" y="5832438"/>
                    </a:cubicBezTo>
                    <a:cubicBezTo>
                      <a:pt x="986010" y="5814273"/>
                      <a:pt x="985042" y="5793656"/>
                      <a:pt x="992016" y="5777751"/>
                    </a:cubicBezTo>
                    <a:cubicBezTo>
                      <a:pt x="1012886" y="5729456"/>
                      <a:pt x="1014467" y="5686488"/>
                      <a:pt x="995028" y="5641832"/>
                    </a:cubicBezTo>
                    <a:cubicBezTo>
                      <a:pt x="984984" y="5618696"/>
                      <a:pt x="974301" y="5585771"/>
                      <a:pt x="981247" y="5562522"/>
                    </a:cubicBezTo>
                    <a:cubicBezTo>
                      <a:pt x="998041" y="5505913"/>
                      <a:pt x="997454" y="5454379"/>
                      <a:pt x="995131" y="5398075"/>
                    </a:cubicBezTo>
                    <a:cubicBezTo>
                      <a:pt x="993724" y="5361807"/>
                      <a:pt x="997229" y="5322258"/>
                      <a:pt x="997379" y="5283928"/>
                    </a:cubicBezTo>
                    <a:cubicBezTo>
                      <a:pt x="997473" y="5239095"/>
                      <a:pt x="1006631" y="5193105"/>
                      <a:pt x="979617" y="5157396"/>
                    </a:cubicBezTo>
                    <a:cubicBezTo>
                      <a:pt x="976728" y="5153402"/>
                      <a:pt x="978724" y="5144705"/>
                      <a:pt x="976441" y="5139485"/>
                    </a:cubicBezTo>
                    <a:cubicBezTo>
                      <a:pt x="969619" y="5122991"/>
                      <a:pt x="964828" y="5102888"/>
                      <a:pt x="953793" y="5091862"/>
                    </a:cubicBezTo>
                    <a:cubicBezTo>
                      <a:pt x="921506" y="5059884"/>
                      <a:pt x="886609" y="5031900"/>
                      <a:pt x="853056" y="5001787"/>
                    </a:cubicBezTo>
                    <a:cubicBezTo>
                      <a:pt x="845882" y="4995337"/>
                      <a:pt x="836325" y="4988437"/>
                      <a:pt x="833979" y="4978966"/>
                    </a:cubicBezTo>
                    <a:cubicBezTo>
                      <a:pt x="820602" y="4924328"/>
                      <a:pt x="808509" y="4869239"/>
                      <a:pt x="796995" y="4813768"/>
                    </a:cubicBezTo>
                    <a:cubicBezTo>
                      <a:pt x="792418" y="4791474"/>
                      <a:pt x="803209" y="4777314"/>
                      <a:pt x="820590" y="4764057"/>
                    </a:cubicBezTo>
                    <a:cubicBezTo>
                      <a:pt x="837188" y="4751123"/>
                      <a:pt x="855398" y="4734452"/>
                      <a:pt x="864688" y="4714752"/>
                    </a:cubicBezTo>
                    <a:cubicBezTo>
                      <a:pt x="883062" y="4675275"/>
                      <a:pt x="897521" y="4632902"/>
                      <a:pt x="910485" y="4590911"/>
                    </a:cubicBezTo>
                    <a:cubicBezTo>
                      <a:pt x="915338" y="4575199"/>
                      <a:pt x="912978" y="4556131"/>
                      <a:pt x="911445" y="4539571"/>
                    </a:cubicBezTo>
                    <a:cubicBezTo>
                      <a:pt x="908527" y="4508200"/>
                      <a:pt x="900999" y="4477659"/>
                      <a:pt x="900285" y="4445837"/>
                    </a:cubicBezTo>
                    <a:cubicBezTo>
                      <a:pt x="899539" y="4408923"/>
                      <a:pt x="887958" y="4383340"/>
                      <a:pt x="863237" y="4364703"/>
                    </a:cubicBezTo>
                    <a:cubicBezTo>
                      <a:pt x="826431" y="4336971"/>
                      <a:pt x="808536" y="4292507"/>
                      <a:pt x="798070" y="4243284"/>
                    </a:cubicBezTo>
                    <a:cubicBezTo>
                      <a:pt x="784617" y="4180721"/>
                      <a:pt x="805728" y="4117545"/>
                      <a:pt x="817097" y="4054750"/>
                    </a:cubicBezTo>
                    <a:cubicBezTo>
                      <a:pt x="821537" y="4030724"/>
                      <a:pt x="826632" y="4006057"/>
                      <a:pt x="826251" y="3982801"/>
                    </a:cubicBezTo>
                    <a:cubicBezTo>
                      <a:pt x="825347" y="3916709"/>
                      <a:pt x="825150" y="3850833"/>
                      <a:pt x="836848" y="3784939"/>
                    </a:cubicBezTo>
                    <a:lnTo>
                      <a:pt x="841285" y="3766755"/>
                    </a:lnTo>
                    <a:lnTo>
                      <a:pt x="841284" y="3766755"/>
                    </a:lnTo>
                    <a:lnTo>
                      <a:pt x="852925" y="3719034"/>
                    </a:lnTo>
                    <a:cubicBezTo>
                      <a:pt x="855152" y="3711822"/>
                      <a:pt x="856753" y="3704413"/>
                      <a:pt x="857932" y="3696880"/>
                    </a:cubicBezTo>
                    <a:cubicBezTo>
                      <a:pt x="868683" y="3631632"/>
                      <a:pt x="885300" y="3565939"/>
                      <a:pt x="853534" y="3507036"/>
                    </a:cubicBezTo>
                    <a:cubicBezTo>
                      <a:pt x="850623" y="3501622"/>
                      <a:pt x="849992" y="3494020"/>
                      <a:pt x="850226" y="3485839"/>
                    </a:cubicBezTo>
                    <a:close/>
                    <a:moveTo>
                      <a:pt x="0" y="0"/>
                    </a:moveTo>
                    <a:lnTo>
                      <a:pt x="455609" y="0"/>
                    </a:lnTo>
                    <a:lnTo>
                      <a:pt x="459171" y="72395"/>
                    </a:lnTo>
                    <a:cubicBezTo>
                      <a:pt x="459671" y="92301"/>
                      <a:pt x="456894" y="113171"/>
                      <a:pt x="460041" y="131917"/>
                    </a:cubicBezTo>
                    <a:cubicBezTo>
                      <a:pt x="474213" y="218122"/>
                      <a:pt x="492031" y="302910"/>
                      <a:pt x="504421" y="389691"/>
                    </a:cubicBezTo>
                    <a:cubicBezTo>
                      <a:pt x="517349" y="479177"/>
                      <a:pt x="539516" y="562489"/>
                      <a:pt x="582097" y="634609"/>
                    </a:cubicBezTo>
                    <a:cubicBezTo>
                      <a:pt x="621686" y="701573"/>
                      <a:pt x="662589" y="767248"/>
                      <a:pt x="702468" y="834019"/>
                    </a:cubicBezTo>
                    <a:cubicBezTo>
                      <a:pt x="712587" y="850968"/>
                      <a:pt x="725536" y="867665"/>
                      <a:pt x="729203" y="887701"/>
                    </a:cubicBezTo>
                    <a:cubicBezTo>
                      <a:pt x="736973" y="929321"/>
                      <a:pt x="740155" y="973193"/>
                      <a:pt x="743787" y="1016355"/>
                    </a:cubicBezTo>
                    <a:cubicBezTo>
                      <a:pt x="746786" y="1053398"/>
                      <a:pt x="745800" y="1091467"/>
                      <a:pt x="750083" y="1128060"/>
                    </a:cubicBezTo>
                    <a:cubicBezTo>
                      <a:pt x="753428" y="1157309"/>
                      <a:pt x="762038" y="1185083"/>
                      <a:pt x="768866" y="1213431"/>
                    </a:cubicBezTo>
                    <a:cubicBezTo>
                      <a:pt x="774767" y="1238107"/>
                      <a:pt x="778357" y="1264327"/>
                      <a:pt x="787802" y="1286432"/>
                    </a:cubicBezTo>
                    <a:cubicBezTo>
                      <a:pt x="810582" y="1340304"/>
                      <a:pt x="832653" y="1394242"/>
                      <a:pt x="842837" y="1455511"/>
                    </a:cubicBezTo>
                    <a:cubicBezTo>
                      <a:pt x="853049" y="1515944"/>
                      <a:pt x="867276" y="1574511"/>
                      <a:pt x="877988" y="1634814"/>
                    </a:cubicBezTo>
                    <a:cubicBezTo>
                      <a:pt x="888390" y="1693895"/>
                      <a:pt x="902813" y="1748857"/>
                      <a:pt x="941063" y="1789731"/>
                    </a:cubicBezTo>
                    <a:cubicBezTo>
                      <a:pt x="957906" y="1807908"/>
                      <a:pt x="975122" y="1831564"/>
                      <a:pt x="980124" y="1857657"/>
                    </a:cubicBezTo>
                    <a:cubicBezTo>
                      <a:pt x="987207" y="1894833"/>
                      <a:pt x="980788" y="1937150"/>
                      <a:pt x="984484" y="1976384"/>
                    </a:cubicBezTo>
                    <a:cubicBezTo>
                      <a:pt x="988781" y="2022576"/>
                      <a:pt x="988793" y="2074493"/>
                      <a:pt x="1007189" y="2110650"/>
                    </a:cubicBezTo>
                    <a:cubicBezTo>
                      <a:pt x="1023612" y="2142809"/>
                      <a:pt x="1034723" y="2173610"/>
                      <a:pt x="1039893" y="2211041"/>
                    </a:cubicBezTo>
                    <a:cubicBezTo>
                      <a:pt x="1043484" y="2237261"/>
                      <a:pt x="1057690" y="2260269"/>
                      <a:pt x="1059162" y="2286682"/>
                    </a:cubicBezTo>
                    <a:cubicBezTo>
                      <a:pt x="1061252" y="2321469"/>
                      <a:pt x="1060754" y="2355740"/>
                      <a:pt x="1070522" y="2388667"/>
                    </a:cubicBezTo>
                    <a:cubicBezTo>
                      <a:pt x="1080600" y="2422815"/>
                      <a:pt x="1085513" y="2459602"/>
                      <a:pt x="1093939" y="2494653"/>
                    </a:cubicBezTo>
                    <a:cubicBezTo>
                      <a:pt x="1098500" y="2513273"/>
                      <a:pt x="1106866" y="2529964"/>
                      <a:pt x="1112007" y="2548197"/>
                    </a:cubicBezTo>
                    <a:cubicBezTo>
                      <a:pt x="1121409" y="2581573"/>
                      <a:pt x="1130232" y="2615336"/>
                      <a:pt x="1138346" y="2649163"/>
                    </a:cubicBezTo>
                    <a:cubicBezTo>
                      <a:pt x="1146465" y="2682988"/>
                      <a:pt x="1157699" y="2716368"/>
                      <a:pt x="1160337" y="2751608"/>
                    </a:cubicBezTo>
                    <a:cubicBezTo>
                      <a:pt x="1164714" y="2811646"/>
                      <a:pt x="1159211" y="2873999"/>
                      <a:pt x="1165737" y="2933012"/>
                    </a:cubicBezTo>
                    <a:cubicBezTo>
                      <a:pt x="1172445" y="2992925"/>
                      <a:pt x="1185964" y="3051556"/>
                      <a:pt x="1202029" y="3107873"/>
                    </a:cubicBezTo>
                    <a:cubicBezTo>
                      <a:pt x="1214635" y="3152396"/>
                      <a:pt x="1227749" y="3194534"/>
                      <a:pt x="1225692" y="3244974"/>
                    </a:cubicBezTo>
                    <a:cubicBezTo>
                      <a:pt x="1224565" y="3273123"/>
                      <a:pt x="1231196" y="3305079"/>
                      <a:pt x="1243916" y="3326221"/>
                    </a:cubicBezTo>
                    <a:cubicBezTo>
                      <a:pt x="1271701" y="3372044"/>
                      <a:pt x="1285247" y="3423911"/>
                      <a:pt x="1293067" y="3480219"/>
                    </a:cubicBezTo>
                    <a:lnTo>
                      <a:pt x="1308071" y="3585182"/>
                    </a:lnTo>
                    <a:lnTo>
                      <a:pt x="1295962" y="3584708"/>
                    </a:lnTo>
                    <a:cubicBezTo>
                      <a:pt x="1237754" y="3586303"/>
                      <a:pt x="1180629" y="3594888"/>
                      <a:pt x="1118893" y="3568330"/>
                    </a:cubicBezTo>
                    <a:cubicBezTo>
                      <a:pt x="1113435" y="3565936"/>
                      <a:pt x="1102517" y="3567964"/>
                      <a:pt x="1094179" y="3567566"/>
                    </a:cubicBezTo>
                    <a:cubicBezTo>
                      <a:pt x="1027548" y="3564029"/>
                      <a:pt x="967064" y="3547281"/>
                      <a:pt x="922719" y="3516472"/>
                    </a:cubicBezTo>
                    <a:cubicBezTo>
                      <a:pt x="908178" y="3506414"/>
                      <a:pt x="892942" y="3497984"/>
                      <a:pt x="877028" y="3490955"/>
                    </a:cubicBezTo>
                    <a:lnTo>
                      <a:pt x="850533" y="3481837"/>
                    </a:lnTo>
                    <a:lnTo>
                      <a:pt x="852113" y="3461170"/>
                    </a:lnTo>
                    <a:cubicBezTo>
                      <a:pt x="854391" y="3434500"/>
                      <a:pt x="848474" y="3414331"/>
                      <a:pt x="831383" y="3399179"/>
                    </a:cubicBezTo>
                    <a:cubicBezTo>
                      <a:pt x="801767" y="3373388"/>
                      <a:pt x="773654" y="3344957"/>
                      <a:pt x="743141" y="3320580"/>
                    </a:cubicBezTo>
                    <a:cubicBezTo>
                      <a:pt x="722236" y="3303685"/>
                      <a:pt x="714543" y="3281842"/>
                      <a:pt x="713221" y="3251241"/>
                    </a:cubicBezTo>
                    <a:cubicBezTo>
                      <a:pt x="712555" y="3234106"/>
                      <a:pt x="704768" y="3217029"/>
                      <a:pt x="697098" y="3202528"/>
                    </a:cubicBezTo>
                    <a:cubicBezTo>
                      <a:pt x="687845" y="3184997"/>
                      <a:pt x="672212" y="3172554"/>
                      <a:pt x="664820" y="3154190"/>
                    </a:cubicBezTo>
                    <a:cubicBezTo>
                      <a:pt x="646169" y="3109209"/>
                      <a:pt x="616744" y="3087991"/>
                      <a:pt x="572501" y="3087312"/>
                    </a:cubicBezTo>
                    <a:cubicBezTo>
                      <a:pt x="533259" y="3086763"/>
                      <a:pt x="493731" y="3044085"/>
                      <a:pt x="497703" y="3005243"/>
                    </a:cubicBezTo>
                    <a:cubicBezTo>
                      <a:pt x="502030" y="2962279"/>
                      <a:pt x="490540" y="2928257"/>
                      <a:pt x="476984" y="2892751"/>
                    </a:cubicBezTo>
                    <a:cubicBezTo>
                      <a:pt x="469363" y="2872905"/>
                      <a:pt x="465404" y="2847135"/>
                      <a:pt x="468947" y="2824527"/>
                    </a:cubicBezTo>
                    <a:cubicBezTo>
                      <a:pt x="482188" y="2738605"/>
                      <a:pt x="520979" y="2665650"/>
                      <a:pt x="569138" y="2595026"/>
                    </a:cubicBezTo>
                    <a:cubicBezTo>
                      <a:pt x="600577" y="2548865"/>
                      <a:pt x="622260" y="2493483"/>
                      <a:pt x="645397" y="2440808"/>
                    </a:cubicBezTo>
                    <a:cubicBezTo>
                      <a:pt x="652529" y="2424387"/>
                      <a:pt x="655029" y="2401457"/>
                      <a:pt x="651820" y="2384384"/>
                    </a:cubicBezTo>
                    <a:cubicBezTo>
                      <a:pt x="640949" y="2324596"/>
                      <a:pt x="629163" y="2264805"/>
                      <a:pt x="612994" y="2207332"/>
                    </a:cubicBezTo>
                    <a:cubicBezTo>
                      <a:pt x="597678" y="2153787"/>
                      <a:pt x="601053" y="2099808"/>
                      <a:pt x="620894" y="2046679"/>
                    </a:cubicBezTo>
                    <a:cubicBezTo>
                      <a:pt x="635367" y="2007977"/>
                      <a:pt x="641110" y="1970814"/>
                      <a:pt x="644614" y="1931265"/>
                    </a:cubicBezTo>
                    <a:cubicBezTo>
                      <a:pt x="647465" y="1898285"/>
                      <a:pt x="653360" y="1862859"/>
                      <a:pt x="665994" y="1832337"/>
                    </a:cubicBezTo>
                    <a:cubicBezTo>
                      <a:pt x="683779" y="1789578"/>
                      <a:pt x="688928" y="1751381"/>
                      <a:pt x="678276" y="1709437"/>
                    </a:cubicBezTo>
                    <a:cubicBezTo>
                      <a:pt x="672576" y="1687079"/>
                      <a:pt x="673987" y="1660990"/>
                      <a:pt x="672955" y="1636123"/>
                    </a:cubicBezTo>
                    <a:cubicBezTo>
                      <a:pt x="671272" y="1597795"/>
                      <a:pt x="671867" y="1558758"/>
                      <a:pt x="668480" y="1520749"/>
                    </a:cubicBezTo>
                    <a:cubicBezTo>
                      <a:pt x="665050" y="1479903"/>
                      <a:pt x="655019" y="1440408"/>
                      <a:pt x="653920" y="1399437"/>
                    </a:cubicBezTo>
                    <a:cubicBezTo>
                      <a:pt x="652652" y="1355309"/>
                      <a:pt x="639893" y="1323154"/>
                      <a:pt x="612686" y="1296979"/>
                    </a:cubicBezTo>
                    <a:cubicBezTo>
                      <a:pt x="595576" y="1280408"/>
                      <a:pt x="578401" y="1259588"/>
                      <a:pt x="570220" y="1235618"/>
                    </a:cubicBezTo>
                    <a:cubicBezTo>
                      <a:pt x="553631" y="1186194"/>
                      <a:pt x="545669" y="1131821"/>
                      <a:pt x="529736" y="1081752"/>
                    </a:cubicBezTo>
                    <a:cubicBezTo>
                      <a:pt x="507466" y="1011390"/>
                      <a:pt x="481332" y="944631"/>
                      <a:pt x="414305" y="918292"/>
                    </a:cubicBezTo>
                    <a:cubicBezTo>
                      <a:pt x="377314" y="903769"/>
                      <a:pt x="368843" y="874065"/>
                      <a:pt x="373924" y="825689"/>
                    </a:cubicBezTo>
                    <a:cubicBezTo>
                      <a:pt x="375689" y="809590"/>
                      <a:pt x="376722" y="786203"/>
                      <a:pt x="368949" y="778726"/>
                    </a:cubicBezTo>
                    <a:cubicBezTo>
                      <a:pt x="345838" y="756354"/>
                      <a:pt x="349308" y="725824"/>
                      <a:pt x="347020" y="694643"/>
                    </a:cubicBezTo>
                    <a:cubicBezTo>
                      <a:pt x="345704" y="675894"/>
                      <a:pt x="339306" y="651346"/>
                      <a:pt x="327478" y="642898"/>
                    </a:cubicBezTo>
                    <a:cubicBezTo>
                      <a:pt x="279698" y="608395"/>
                      <a:pt x="263590" y="549247"/>
                      <a:pt x="243468" y="491960"/>
                    </a:cubicBezTo>
                    <a:cubicBezTo>
                      <a:pt x="237433" y="475142"/>
                      <a:pt x="230250" y="456843"/>
                      <a:pt x="218930" y="446010"/>
                    </a:cubicBezTo>
                    <a:cubicBezTo>
                      <a:pt x="194433" y="422927"/>
                      <a:pt x="180036" y="395344"/>
                      <a:pt x="180614" y="354892"/>
                    </a:cubicBezTo>
                    <a:cubicBezTo>
                      <a:pt x="180923" y="342010"/>
                      <a:pt x="176523" y="328798"/>
                      <a:pt x="171988" y="317521"/>
                    </a:cubicBezTo>
                    <a:cubicBezTo>
                      <a:pt x="162052" y="293291"/>
                      <a:pt x="148442" y="271315"/>
                      <a:pt x="139875" y="246378"/>
                    </a:cubicBezTo>
                    <a:cubicBezTo>
                      <a:pt x="117577" y="182780"/>
                      <a:pt x="95749" y="119890"/>
                      <a:pt x="51499" y="73211"/>
                    </a:cubicBezTo>
                    <a:cubicBezTo>
                      <a:pt x="40691" y="61834"/>
                      <a:pt x="29467" y="49763"/>
                      <a:pt x="19690" y="36621"/>
                    </a:cubicBezTo>
                    <a:close/>
                  </a:path>
                </a:pathLst>
              </a:custGeom>
              <a:blipFill dpi="0" rotWithShape="1">
                <a:blip r:embed="rId1">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pic>
        <p:nvPicPr>
          <p:cNvPr id="4" name="v09044g40000ch3omdrc77u69pcqo8qg.mov">
            <a:hlinkClick r:id="" action="ppaction://media"/>
          </p:cNvPr>
          <p:cNvPicPr>
            <a:picLocks noChangeAspect="1"/>
          </p:cNvPicPr>
          <p:nvPr>
            <a:videoFile r:link="rId2"/>
            <p:extLst>
              <p:ext uri="{DAA4B4D4-6D71-4841-9C94-3DE7FCFB9230}">
                <p14:media xmlns:p14="http://schemas.microsoft.com/office/powerpoint/2010/main" r:embed="rId3"/>
              </p:ext>
            </p:extLst>
          </p:nvPr>
        </p:nvPicPr>
        <p:blipFill>
          <a:blip r:embed="rId4"/>
          <a:stretch>
            <a:fillRect/>
          </a:stretch>
        </p:blipFill>
        <p:spPr>
          <a:xfrm>
            <a:off x="608807" y="1285875"/>
            <a:ext cx="2548731" cy="4048126"/>
          </a:xfrm>
          <a:prstGeom prst="rect">
            <a:avLst/>
          </a:prstGeom>
        </p:spPr>
      </p:pic>
      <p:grpSp>
        <p:nvGrpSpPr>
          <p:cNvPr id="243" name="Group 242"/>
          <p:cNvGrpSpPr>
            <a:grpSpLocks noGrp="1" noRot="1" noChangeAspect="1" noMove="1" noResize="1" noUngrp="1"/>
          </p:cNvGrpSpPr>
          <p:nvPr/>
        </p:nvGrpSpPr>
        <p:grpSpPr>
          <a:xfrm rot="10800000">
            <a:off x="8104360" y="0"/>
            <a:ext cx="4087640" cy="6858000"/>
            <a:chOff x="1" y="0"/>
            <a:chExt cx="4087640" cy="6858000"/>
          </a:xfrm>
          <a:effectLst>
            <a:outerShdw blurRad="381000" dist="152400" algn="ctr" rotWithShape="0">
              <a:srgbClr val="000000">
                <a:alpha val="10000"/>
              </a:srgbClr>
            </a:outerShdw>
          </a:effectLst>
        </p:grpSpPr>
        <p:grpSp>
          <p:nvGrpSpPr>
            <p:cNvPr id="244" name="Group 243"/>
            <p:cNvGrpSpPr/>
            <p:nvPr/>
          </p:nvGrpSpPr>
          <p:grpSpPr>
            <a:xfrm>
              <a:off x="1" y="0"/>
              <a:ext cx="3986041" cy="6858000"/>
              <a:chOff x="1" y="0"/>
              <a:chExt cx="3986041" cy="6858000"/>
            </a:xfrm>
          </p:grpSpPr>
          <p:sp>
            <p:nvSpPr>
              <p:cNvPr id="248" name="Freeform: Shape 247"/>
              <p:cNvSpPr/>
              <p:nvPr/>
            </p:nvSpPr>
            <p:spPr>
              <a:xfrm>
                <a:off x="1" y="0"/>
                <a:ext cx="3986041" cy="6858000"/>
              </a:xfrm>
              <a:custGeom>
                <a:avLst/>
                <a:gdLst>
                  <a:gd name="connsiteX0" fmla="*/ 0 w 3986041"/>
                  <a:gd name="connsiteY0" fmla="*/ 0 h 6858000"/>
                  <a:gd name="connsiteX1" fmla="*/ 3066495 w 3986041"/>
                  <a:gd name="connsiteY1" fmla="*/ 0 h 6858000"/>
                  <a:gd name="connsiteX2" fmla="*/ 3427241 w 3986041"/>
                  <a:gd name="connsiteY2" fmla="*/ 1211943 h 6858000"/>
                  <a:gd name="connsiteX3" fmla="*/ 3986041 w 3986041"/>
                  <a:gd name="connsiteY3" fmla="*/ 4122057 h 6858000"/>
                  <a:gd name="connsiteX4" fmla="*/ 3751724 w 3986041"/>
                  <a:gd name="connsiteY4" fmla="*/ 6858000 h 6858000"/>
                  <a:gd name="connsiteX5" fmla="*/ 0 w 3986041"/>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86041" h="6858000">
                    <a:moveTo>
                      <a:pt x="0" y="0"/>
                    </a:moveTo>
                    <a:lnTo>
                      <a:pt x="3066495" y="0"/>
                    </a:lnTo>
                    <a:lnTo>
                      <a:pt x="3427241" y="1211943"/>
                    </a:lnTo>
                    <a:lnTo>
                      <a:pt x="3986041" y="4122057"/>
                    </a:lnTo>
                    <a:lnTo>
                      <a:pt x="3751724" y="6858000"/>
                    </a:lnTo>
                    <a:lnTo>
                      <a:pt x="0" y="6858000"/>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9" name="Freeform: Shape 248"/>
              <p:cNvSpPr/>
              <p:nvPr/>
            </p:nvSpPr>
            <p:spPr>
              <a:xfrm>
                <a:off x="1" y="0"/>
                <a:ext cx="3986041" cy="6858000"/>
              </a:xfrm>
              <a:custGeom>
                <a:avLst/>
                <a:gdLst>
                  <a:gd name="connsiteX0" fmla="*/ 0 w 3986041"/>
                  <a:gd name="connsiteY0" fmla="*/ 0 h 6858000"/>
                  <a:gd name="connsiteX1" fmla="*/ 3066495 w 3986041"/>
                  <a:gd name="connsiteY1" fmla="*/ 0 h 6858000"/>
                  <a:gd name="connsiteX2" fmla="*/ 3427241 w 3986041"/>
                  <a:gd name="connsiteY2" fmla="*/ 1211943 h 6858000"/>
                  <a:gd name="connsiteX3" fmla="*/ 3986041 w 3986041"/>
                  <a:gd name="connsiteY3" fmla="*/ 4122057 h 6858000"/>
                  <a:gd name="connsiteX4" fmla="*/ 3751724 w 3986041"/>
                  <a:gd name="connsiteY4" fmla="*/ 6858000 h 6858000"/>
                  <a:gd name="connsiteX5" fmla="*/ 0 w 3986041"/>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86041" h="6858000">
                    <a:moveTo>
                      <a:pt x="0" y="0"/>
                    </a:moveTo>
                    <a:lnTo>
                      <a:pt x="3066495" y="0"/>
                    </a:lnTo>
                    <a:lnTo>
                      <a:pt x="3427241" y="1211943"/>
                    </a:lnTo>
                    <a:lnTo>
                      <a:pt x="3986041" y="4122057"/>
                    </a:lnTo>
                    <a:lnTo>
                      <a:pt x="3751724" y="6858000"/>
                    </a:lnTo>
                    <a:lnTo>
                      <a:pt x="0" y="6858000"/>
                    </a:lnTo>
                    <a:close/>
                  </a:path>
                </a:pathLst>
              </a:custGeom>
              <a:solidFill>
                <a:schemeClr val="bg1">
                  <a:alpha val="14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5" name="Group 244"/>
            <p:cNvGrpSpPr/>
            <p:nvPr/>
          </p:nvGrpSpPr>
          <p:grpSpPr>
            <a:xfrm>
              <a:off x="2748588" y="0"/>
              <a:ext cx="1339053" cy="6858000"/>
              <a:chOff x="2748588" y="0"/>
              <a:chExt cx="1339053" cy="6858000"/>
            </a:xfrm>
          </p:grpSpPr>
          <p:sp>
            <p:nvSpPr>
              <p:cNvPr id="246" name="Freeform: Shape 245"/>
              <p:cNvSpPr/>
              <p:nvPr/>
            </p:nvSpPr>
            <p:spPr>
              <a:xfrm>
                <a:off x="2748588" y="0"/>
                <a:ext cx="1339053" cy="6858000"/>
              </a:xfrm>
              <a:custGeom>
                <a:avLst/>
                <a:gdLst>
                  <a:gd name="connsiteX0" fmla="*/ 850532 w 1339053"/>
                  <a:gd name="connsiteY0" fmla="*/ 3481838 h 6858000"/>
                  <a:gd name="connsiteX1" fmla="*/ 877027 w 1339053"/>
                  <a:gd name="connsiteY1" fmla="*/ 3490955 h 6858000"/>
                  <a:gd name="connsiteX2" fmla="*/ 922718 w 1339053"/>
                  <a:gd name="connsiteY2" fmla="*/ 3516472 h 6858000"/>
                  <a:gd name="connsiteX3" fmla="*/ 1094179 w 1339053"/>
                  <a:gd name="connsiteY3" fmla="*/ 3567567 h 6858000"/>
                  <a:gd name="connsiteX4" fmla="*/ 1118891 w 1339053"/>
                  <a:gd name="connsiteY4" fmla="*/ 3568331 h 6858000"/>
                  <a:gd name="connsiteX5" fmla="*/ 1295961 w 1339053"/>
                  <a:gd name="connsiteY5" fmla="*/ 3584709 h 6858000"/>
                  <a:gd name="connsiteX6" fmla="*/ 1308070 w 1339053"/>
                  <a:gd name="connsiteY6" fmla="*/ 3585183 h 6858000"/>
                  <a:gd name="connsiteX7" fmla="*/ 1325263 w 1339053"/>
                  <a:gd name="connsiteY7" fmla="*/ 3705453 h 6858000"/>
                  <a:gd name="connsiteX8" fmla="*/ 1334107 w 1339053"/>
                  <a:gd name="connsiteY8" fmla="*/ 3772268 h 6858000"/>
                  <a:gd name="connsiteX9" fmla="*/ 1338203 w 1339053"/>
                  <a:gd name="connsiteY9" fmla="*/ 3831076 h 6858000"/>
                  <a:gd name="connsiteX10" fmla="*/ 1338805 w 1339053"/>
                  <a:gd name="connsiteY10" fmla="*/ 3839709 h 6858000"/>
                  <a:gd name="connsiteX11" fmla="*/ 1335635 w 1339053"/>
                  <a:gd name="connsiteY11" fmla="*/ 4118635 h 6858000"/>
                  <a:gd name="connsiteX12" fmla="*/ 1337171 w 1339053"/>
                  <a:gd name="connsiteY12" fmla="*/ 4209403 h 6858000"/>
                  <a:gd name="connsiteX13" fmla="*/ 1325840 w 1339053"/>
                  <a:gd name="connsiteY13" fmla="*/ 4309174 h 6858000"/>
                  <a:gd name="connsiteX14" fmla="*/ 1321122 w 1339053"/>
                  <a:gd name="connsiteY14" fmla="*/ 4473630 h 6858000"/>
                  <a:gd name="connsiteX15" fmla="*/ 1302196 w 1339053"/>
                  <a:gd name="connsiteY15" fmla="*/ 4791709 h 6858000"/>
                  <a:gd name="connsiteX16" fmla="*/ 1293239 w 1339053"/>
                  <a:gd name="connsiteY16" fmla="*/ 4860048 h 6858000"/>
                  <a:gd name="connsiteX17" fmla="*/ 1288829 w 1339053"/>
                  <a:gd name="connsiteY17" fmla="*/ 5039837 h 6858000"/>
                  <a:gd name="connsiteX18" fmla="*/ 1289584 w 1339053"/>
                  <a:gd name="connsiteY18" fmla="*/ 5148703 h 6858000"/>
                  <a:gd name="connsiteX19" fmla="*/ 1282205 w 1339053"/>
                  <a:gd name="connsiteY19" fmla="*/ 5236435 h 6858000"/>
                  <a:gd name="connsiteX20" fmla="*/ 1268145 w 1339053"/>
                  <a:gd name="connsiteY20" fmla="*/ 5311662 h 6858000"/>
                  <a:gd name="connsiteX21" fmla="*/ 1250547 w 1339053"/>
                  <a:gd name="connsiteY21" fmla="*/ 5515595 h 6858000"/>
                  <a:gd name="connsiteX22" fmla="*/ 1243323 w 1339053"/>
                  <a:gd name="connsiteY22" fmla="*/ 5596885 h 6858000"/>
                  <a:gd name="connsiteX23" fmla="*/ 1238303 w 1339053"/>
                  <a:gd name="connsiteY23" fmla="*/ 5812036 h 6858000"/>
                  <a:gd name="connsiteX24" fmla="*/ 1223551 w 1339053"/>
                  <a:gd name="connsiteY24" fmla="*/ 5991171 h 6858000"/>
                  <a:gd name="connsiteX25" fmla="*/ 1219699 w 1339053"/>
                  <a:gd name="connsiteY25" fmla="*/ 6066726 h 6858000"/>
                  <a:gd name="connsiteX26" fmla="*/ 1199935 w 1339053"/>
                  <a:gd name="connsiteY26" fmla="*/ 6236130 h 6858000"/>
                  <a:gd name="connsiteX27" fmla="*/ 1192857 w 1339053"/>
                  <a:gd name="connsiteY27" fmla="*/ 6333267 h 6858000"/>
                  <a:gd name="connsiteX28" fmla="*/ 1148174 w 1339053"/>
                  <a:gd name="connsiteY28" fmla="*/ 6561849 h 6858000"/>
                  <a:gd name="connsiteX29" fmla="*/ 1100424 w 1339053"/>
                  <a:gd name="connsiteY29" fmla="*/ 6797385 h 6858000"/>
                  <a:gd name="connsiteX30" fmla="*/ 1085621 w 1339053"/>
                  <a:gd name="connsiteY30" fmla="*/ 6858000 h 6858000"/>
                  <a:gd name="connsiteX31" fmla="*/ 932341 w 1339053"/>
                  <a:gd name="connsiteY31" fmla="*/ 6858000 h 6858000"/>
                  <a:gd name="connsiteX32" fmla="*/ 944496 w 1339053"/>
                  <a:gd name="connsiteY32" fmla="*/ 6829656 h 6858000"/>
                  <a:gd name="connsiteX33" fmla="*/ 913239 w 1339053"/>
                  <a:gd name="connsiteY33" fmla="*/ 6720119 h 6858000"/>
                  <a:gd name="connsiteX34" fmla="*/ 870682 w 1339053"/>
                  <a:gd name="connsiteY34" fmla="*/ 6655346 h 6858000"/>
                  <a:gd name="connsiteX35" fmla="*/ 846442 w 1339053"/>
                  <a:gd name="connsiteY35" fmla="*/ 6498594 h 6858000"/>
                  <a:gd name="connsiteX36" fmla="*/ 881150 w 1339053"/>
                  <a:gd name="connsiteY36" fmla="*/ 6473756 h 6858000"/>
                  <a:gd name="connsiteX37" fmla="*/ 922470 w 1339053"/>
                  <a:gd name="connsiteY37" fmla="*/ 6377035 h 6858000"/>
                  <a:gd name="connsiteX38" fmla="*/ 955039 w 1339053"/>
                  <a:gd name="connsiteY38" fmla="*/ 6268585 h 6858000"/>
                  <a:gd name="connsiteX39" fmla="*/ 1024350 w 1339053"/>
                  <a:gd name="connsiteY39" fmla="*/ 6083443 h 6858000"/>
                  <a:gd name="connsiteX40" fmla="*/ 999696 w 1339053"/>
                  <a:gd name="connsiteY40" fmla="*/ 5938416 h 6858000"/>
                  <a:gd name="connsiteX41" fmla="*/ 988342 w 1339053"/>
                  <a:gd name="connsiteY41" fmla="*/ 5882426 h 6858000"/>
                  <a:gd name="connsiteX42" fmla="*/ 985444 w 1339053"/>
                  <a:gd name="connsiteY42" fmla="*/ 5832438 h 6858000"/>
                  <a:gd name="connsiteX43" fmla="*/ 992016 w 1339053"/>
                  <a:gd name="connsiteY43" fmla="*/ 5777751 h 6858000"/>
                  <a:gd name="connsiteX44" fmla="*/ 995028 w 1339053"/>
                  <a:gd name="connsiteY44" fmla="*/ 5641832 h 6858000"/>
                  <a:gd name="connsiteX45" fmla="*/ 981247 w 1339053"/>
                  <a:gd name="connsiteY45" fmla="*/ 5562522 h 6858000"/>
                  <a:gd name="connsiteX46" fmla="*/ 995131 w 1339053"/>
                  <a:gd name="connsiteY46" fmla="*/ 5398075 h 6858000"/>
                  <a:gd name="connsiteX47" fmla="*/ 997379 w 1339053"/>
                  <a:gd name="connsiteY47" fmla="*/ 5283928 h 6858000"/>
                  <a:gd name="connsiteX48" fmla="*/ 979617 w 1339053"/>
                  <a:gd name="connsiteY48" fmla="*/ 5157396 h 6858000"/>
                  <a:gd name="connsiteX49" fmla="*/ 976441 w 1339053"/>
                  <a:gd name="connsiteY49" fmla="*/ 5139485 h 6858000"/>
                  <a:gd name="connsiteX50" fmla="*/ 953793 w 1339053"/>
                  <a:gd name="connsiteY50" fmla="*/ 5091862 h 6858000"/>
                  <a:gd name="connsiteX51" fmla="*/ 853056 w 1339053"/>
                  <a:gd name="connsiteY51" fmla="*/ 5001787 h 6858000"/>
                  <a:gd name="connsiteX52" fmla="*/ 833979 w 1339053"/>
                  <a:gd name="connsiteY52" fmla="*/ 4978966 h 6858000"/>
                  <a:gd name="connsiteX53" fmla="*/ 796995 w 1339053"/>
                  <a:gd name="connsiteY53" fmla="*/ 4813768 h 6858000"/>
                  <a:gd name="connsiteX54" fmla="*/ 820590 w 1339053"/>
                  <a:gd name="connsiteY54" fmla="*/ 4764057 h 6858000"/>
                  <a:gd name="connsiteX55" fmla="*/ 864688 w 1339053"/>
                  <a:gd name="connsiteY55" fmla="*/ 4714752 h 6858000"/>
                  <a:gd name="connsiteX56" fmla="*/ 910485 w 1339053"/>
                  <a:gd name="connsiteY56" fmla="*/ 4590911 h 6858000"/>
                  <a:gd name="connsiteX57" fmla="*/ 911445 w 1339053"/>
                  <a:gd name="connsiteY57" fmla="*/ 4539571 h 6858000"/>
                  <a:gd name="connsiteX58" fmla="*/ 900285 w 1339053"/>
                  <a:gd name="connsiteY58" fmla="*/ 4445837 h 6858000"/>
                  <a:gd name="connsiteX59" fmla="*/ 863237 w 1339053"/>
                  <a:gd name="connsiteY59" fmla="*/ 4364703 h 6858000"/>
                  <a:gd name="connsiteX60" fmla="*/ 798070 w 1339053"/>
                  <a:gd name="connsiteY60" fmla="*/ 4243284 h 6858000"/>
                  <a:gd name="connsiteX61" fmla="*/ 817097 w 1339053"/>
                  <a:gd name="connsiteY61" fmla="*/ 4054750 h 6858000"/>
                  <a:gd name="connsiteX62" fmla="*/ 826251 w 1339053"/>
                  <a:gd name="connsiteY62" fmla="*/ 3982801 h 6858000"/>
                  <a:gd name="connsiteX63" fmla="*/ 836848 w 1339053"/>
                  <a:gd name="connsiteY63" fmla="*/ 3784939 h 6858000"/>
                  <a:gd name="connsiteX64" fmla="*/ 841285 w 1339053"/>
                  <a:gd name="connsiteY64" fmla="*/ 3766755 h 6858000"/>
                  <a:gd name="connsiteX65" fmla="*/ 841284 w 1339053"/>
                  <a:gd name="connsiteY65" fmla="*/ 3766755 h 6858000"/>
                  <a:gd name="connsiteX66" fmla="*/ 852925 w 1339053"/>
                  <a:gd name="connsiteY66" fmla="*/ 3719034 h 6858000"/>
                  <a:gd name="connsiteX67" fmla="*/ 857932 w 1339053"/>
                  <a:gd name="connsiteY67" fmla="*/ 3696880 h 6858000"/>
                  <a:gd name="connsiteX68" fmla="*/ 853534 w 1339053"/>
                  <a:gd name="connsiteY68" fmla="*/ 3507036 h 6858000"/>
                  <a:gd name="connsiteX69" fmla="*/ 850226 w 1339053"/>
                  <a:gd name="connsiteY69" fmla="*/ 3485839 h 6858000"/>
                  <a:gd name="connsiteX70" fmla="*/ 0 w 1339053"/>
                  <a:gd name="connsiteY70" fmla="*/ 0 h 6858000"/>
                  <a:gd name="connsiteX71" fmla="*/ 455609 w 1339053"/>
                  <a:gd name="connsiteY71" fmla="*/ 0 h 6858000"/>
                  <a:gd name="connsiteX72" fmla="*/ 459171 w 1339053"/>
                  <a:gd name="connsiteY72" fmla="*/ 72395 h 6858000"/>
                  <a:gd name="connsiteX73" fmla="*/ 460041 w 1339053"/>
                  <a:gd name="connsiteY73" fmla="*/ 131917 h 6858000"/>
                  <a:gd name="connsiteX74" fmla="*/ 504421 w 1339053"/>
                  <a:gd name="connsiteY74" fmla="*/ 389691 h 6858000"/>
                  <a:gd name="connsiteX75" fmla="*/ 582097 w 1339053"/>
                  <a:gd name="connsiteY75" fmla="*/ 634609 h 6858000"/>
                  <a:gd name="connsiteX76" fmla="*/ 702468 w 1339053"/>
                  <a:gd name="connsiteY76" fmla="*/ 834019 h 6858000"/>
                  <a:gd name="connsiteX77" fmla="*/ 729203 w 1339053"/>
                  <a:gd name="connsiteY77" fmla="*/ 887701 h 6858000"/>
                  <a:gd name="connsiteX78" fmla="*/ 743787 w 1339053"/>
                  <a:gd name="connsiteY78" fmla="*/ 1016355 h 6858000"/>
                  <a:gd name="connsiteX79" fmla="*/ 750083 w 1339053"/>
                  <a:gd name="connsiteY79" fmla="*/ 1128060 h 6858000"/>
                  <a:gd name="connsiteX80" fmla="*/ 768866 w 1339053"/>
                  <a:gd name="connsiteY80" fmla="*/ 1213431 h 6858000"/>
                  <a:gd name="connsiteX81" fmla="*/ 787802 w 1339053"/>
                  <a:gd name="connsiteY81" fmla="*/ 1286432 h 6858000"/>
                  <a:gd name="connsiteX82" fmla="*/ 842837 w 1339053"/>
                  <a:gd name="connsiteY82" fmla="*/ 1455511 h 6858000"/>
                  <a:gd name="connsiteX83" fmla="*/ 877988 w 1339053"/>
                  <a:gd name="connsiteY83" fmla="*/ 1634814 h 6858000"/>
                  <a:gd name="connsiteX84" fmla="*/ 941063 w 1339053"/>
                  <a:gd name="connsiteY84" fmla="*/ 1789731 h 6858000"/>
                  <a:gd name="connsiteX85" fmla="*/ 980124 w 1339053"/>
                  <a:gd name="connsiteY85" fmla="*/ 1857657 h 6858000"/>
                  <a:gd name="connsiteX86" fmla="*/ 984484 w 1339053"/>
                  <a:gd name="connsiteY86" fmla="*/ 1976384 h 6858000"/>
                  <a:gd name="connsiteX87" fmla="*/ 1007189 w 1339053"/>
                  <a:gd name="connsiteY87" fmla="*/ 2110650 h 6858000"/>
                  <a:gd name="connsiteX88" fmla="*/ 1039893 w 1339053"/>
                  <a:gd name="connsiteY88" fmla="*/ 2211041 h 6858000"/>
                  <a:gd name="connsiteX89" fmla="*/ 1059162 w 1339053"/>
                  <a:gd name="connsiteY89" fmla="*/ 2286682 h 6858000"/>
                  <a:gd name="connsiteX90" fmla="*/ 1070522 w 1339053"/>
                  <a:gd name="connsiteY90" fmla="*/ 2388667 h 6858000"/>
                  <a:gd name="connsiteX91" fmla="*/ 1093939 w 1339053"/>
                  <a:gd name="connsiteY91" fmla="*/ 2494653 h 6858000"/>
                  <a:gd name="connsiteX92" fmla="*/ 1112007 w 1339053"/>
                  <a:gd name="connsiteY92" fmla="*/ 2548197 h 6858000"/>
                  <a:gd name="connsiteX93" fmla="*/ 1138346 w 1339053"/>
                  <a:gd name="connsiteY93" fmla="*/ 2649163 h 6858000"/>
                  <a:gd name="connsiteX94" fmla="*/ 1160337 w 1339053"/>
                  <a:gd name="connsiteY94" fmla="*/ 2751608 h 6858000"/>
                  <a:gd name="connsiteX95" fmla="*/ 1165737 w 1339053"/>
                  <a:gd name="connsiteY95" fmla="*/ 2933012 h 6858000"/>
                  <a:gd name="connsiteX96" fmla="*/ 1202029 w 1339053"/>
                  <a:gd name="connsiteY96" fmla="*/ 3107873 h 6858000"/>
                  <a:gd name="connsiteX97" fmla="*/ 1225692 w 1339053"/>
                  <a:gd name="connsiteY97" fmla="*/ 3244974 h 6858000"/>
                  <a:gd name="connsiteX98" fmla="*/ 1243916 w 1339053"/>
                  <a:gd name="connsiteY98" fmla="*/ 3326221 h 6858000"/>
                  <a:gd name="connsiteX99" fmla="*/ 1293067 w 1339053"/>
                  <a:gd name="connsiteY99" fmla="*/ 3480219 h 6858000"/>
                  <a:gd name="connsiteX100" fmla="*/ 1308071 w 1339053"/>
                  <a:gd name="connsiteY100" fmla="*/ 3585182 h 6858000"/>
                  <a:gd name="connsiteX101" fmla="*/ 1295962 w 1339053"/>
                  <a:gd name="connsiteY101" fmla="*/ 3584708 h 6858000"/>
                  <a:gd name="connsiteX102" fmla="*/ 1118893 w 1339053"/>
                  <a:gd name="connsiteY102" fmla="*/ 3568330 h 6858000"/>
                  <a:gd name="connsiteX103" fmla="*/ 1094179 w 1339053"/>
                  <a:gd name="connsiteY103" fmla="*/ 3567566 h 6858000"/>
                  <a:gd name="connsiteX104" fmla="*/ 922719 w 1339053"/>
                  <a:gd name="connsiteY104" fmla="*/ 3516472 h 6858000"/>
                  <a:gd name="connsiteX105" fmla="*/ 877028 w 1339053"/>
                  <a:gd name="connsiteY105" fmla="*/ 3490955 h 6858000"/>
                  <a:gd name="connsiteX106" fmla="*/ 850533 w 1339053"/>
                  <a:gd name="connsiteY106" fmla="*/ 3481837 h 6858000"/>
                  <a:gd name="connsiteX107" fmla="*/ 852113 w 1339053"/>
                  <a:gd name="connsiteY107" fmla="*/ 3461170 h 6858000"/>
                  <a:gd name="connsiteX108" fmla="*/ 831383 w 1339053"/>
                  <a:gd name="connsiteY108" fmla="*/ 3399179 h 6858000"/>
                  <a:gd name="connsiteX109" fmla="*/ 743141 w 1339053"/>
                  <a:gd name="connsiteY109" fmla="*/ 3320580 h 6858000"/>
                  <a:gd name="connsiteX110" fmla="*/ 713221 w 1339053"/>
                  <a:gd name="connsiteY110" fmla="*/ 3251241 h 6858000"/>
                  <a:gd name="connsiteX111" fmla="*/ 697098 w 1339053"/>
                  <a:gd name="connsiteY111" fmla="*/ 3202528 h 6858000"/>
                  <a:gd name="connsiteX112" fmla="*/ 664820 w 1339053"/>
                  <a:gd name="connsiteY112" fmla="*/ 3154190 h 6858000"/>
                  <a:gd name="connsiteX113" fmla="*/ 572501 w 1339053"/>
                  <a:gd name="connsiteY113" fmla="*/ 3087312 h 6858000"/>
                  <a:gd name="connsiteX114" fmla="*/ 497703 w 1339053"/>
                  <a:gd name="connsiteY114" fmla="*/ 3005243 h 6858000"/>
                  <a:gd name="connsiteX115" fmla="*/ 476984 w 1339053"/>
                  <a:gd name="connsiteY115" fmla="*/ 2892751 h 6858000"/>
                  <a:gd name="connsiteX116" fmla="*/ 468947 w 1339053"/>
                  <a:gd name="connsiteY116" fmla="*/ 2824527 h 6858000"/>
                  <a:gd name="connsiteX117" fmla="*/ 569138 w 1339053"/>
                  <a:gd name="connsiteY117" fmla="*/ 2595026 h 6858000"/>
                  <a:gd name="connsiteX118" fmla="*/ 645397 w 1339053"/>
                  <a:gd name="connsiteY118" fmla="*/ 2440808 h 6858000"/>
                  <a:gd name="connsiteX119" fmla="*/ 651820 w 1339053"/>
                  <a:gd name="connsiteY119" fmla="*/ 2384384 h 6858000"/>
                  <a:gd name="connsiteX120" fmla="*/ 612994 w 1339053"/>
                  <a:gd name="connsiteY120" fmla="*/ 2207332 h 6858000"/>
                  <a:gd name="connsiteX121" fmla="*/ 620894 w 1339053"/>
                  <a:gd name="connsiteY121" fmla="*/ 2046679 h 6858000"/>
                  <a:gd name="connsiteX122" fmla="*/ 644614 w 1339053"/>
                  <a:gd name="connsiteY122" fmla="*/ 1931265 h 6858000"/>
                  <a:gd name="connsiteX123" fmla="*/ 665994 w 1339053"/>
                  <a:gd name="connsiteY123" fmla="*/ 1832337 h 6858000"/>
                  <a:gd name="connsiteX124" fmla="*/ 678276 w 1339053"/>
                  <a:gd name="connsiteY124" fmla="*/ 1709437 h 6858000"/>
                  <a:gd name="connsiteX125" fmla="*/ 672955 w 1339053"/>
                  <a:gd name="connsiteY125" fmla="*/ 1636123 h 6858000"/>
                  <a:gd name="connsiteX126" fmla="*/ 668480 w 1339053"/>
                  <a:gd name="connsiteY126" fmla="*/ 1520749 h 6858000"/>
                  <a:gd name="connsiteX127" fmla="*/ 653920 w 1339053"/>
                  <a:gd name="connsiteY127" fmla="*/ 1399437 h 6858000"/>
                  <a:gd name="connsiteX128" fmla="*/ 612686 w 1339053"/>
                  <a:gd name="connsiteY128" fmla="*/ 1296979 h 6858000"/>
                  <a:gd name="connsiteX129" fmla="*/ 570220 w 1339053"/>
                  <a:gd name="connsiteY129" fmla="*/ 1235618 h 6858000"/>
                  <a:gd name="connsiteX130" fmla="*/ 529736 w 1339053"/>
                  <a:gd name="connsiteY130" fmla="*/ 1081752 h 6858000"/>
                  <a:gd name="connsiteX131" fmla="*/ 414305 w 1339053"/>
                  <a:gd name="connsiteY131" fmla="*/ 918292 h 6858000"/>
                  <a:gd name="connsiteX132" fmla="*/ 373924 w 1339053"/>
                  <a:gd name="connsiteY132" fmla="*/ 825689 h 6858000"/>
                  <a:gd name="connsiteX133" fmla="*/ 368949 w 1339053"/>
                  <a:gd name="connsiteY133" fmla="*/ 778726 h 6858000"/>
                  <a:gd name="connsiteX134" fmla="*/ 347020 w 1339053"/>
                  <a:gd name="connsiteY134" fmla="*/ 694643 h 6858000"/>
                  <a:gd name="connsiteX135" fmla="*/ 327478 w 1339053"/>
                  <a:gd name="connsiteY135" fmla="*/ 642898 h 6858000"/>
                  <a:gd name="connsiteX136" fmla="*/ 243468 w 1339053"/>
                  <a:gd name="connsiteY136" fmla="*/ 491960 h 6858000"/>
                  <a:gd name="connsiteX137" fmla="*/ 218930 w 1339053"/>
                  <a:gd name="connsiteY137" fmla="*/ 446010 h 6858000"/>
                  <a:gd name="connsiteX138" fmla="*/ 180614 w 1339053"/>
                  <a:gd name="connsiteY138" fmla="*/ 354892 h 6858000"/>
                  <a:gd name="connsiteX139" fmla="*/ 171988 w 1339053"/>
                  <a:gd name="connsiteY139" fmla="*/ 317521 h 6858000"/>
                  <a:gd name="connsiteX140" fmla="*/ 139875 w 1339053"/>
                  <a:gd name="connsiteY140" fmla="*/ 246378 h 6858000"/>
                  <a:gd name="connsiteX141" fmla="*/ 51499 w 1339053"/>
                  <a:gd name="connsiteY141" fmla="*/ 73211 h 6858000"/>
                  <a:gd name="connsiteX142" fmla="*/ 19690 w 1339053"/>
                  <a:gd name="connsiteY142" fmla="*/ 3662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339053" h="6858000">
                    <a:moveTo>
                      <a:pt x="850532" y="3481838"/>
                    </a:moveTo>
                    <a:lnTo>
                      <a:pt x="877027" y="3490955"/>
                    </a:lnTo>
                    <a:cubicBezTo>
                      <a:pt x="892941" y="3497986"/>
                      <a:pt x="908176" y="3506416"/>
                      <a:pt x="922718" y="3516472"/>
                    </a:cubicBezTo>
                    <a:cubicBezTo>
                      <a:pt x="967062" y="3547282"/>
                      <a:pt x="1027547" y="3564030"/>
                      <a:pt x="1094179" y="3567567"/>
                    </a:cubicBezTo>
                    <a:cubicBezTo>
                      <a:pt x="1102515" y="3567965"/>
                      <a:pt x="1113434" y="3565936"/>
                      <a:pt x="1118891" y="3568331"/>
                    </a:cubicBezTo>
                    <a:cubicBezTo>
                      <a:pt x="1180628" y="3594888"/>
                      <a:pt x="1237753" y="3586304"/>
                      <a:pt x="1295961" y="3584709"/>
                    </a:cubicBezTo>
                    <a:lnTo>
                      <a:pt x="1308070" y="3585183"/>
                    </a:lnTo>
                    <a:lnTo>
                      <a:pt x="1325263" y="3705453"/>
                    </a:lnTo>
                    <a:cubicBezTo>
                      <a:pt x="1328254" y="3727679"/>
                      <a:pt x="1331526" y="3749922"/>
                      <a:pt x="1334107" y="3772268"/>
                    </a:cubicBezTo>
                    <a:lnTo>
                      <a:pt x="1338203" y="3831076"/>
                    </a:lnTo>
                    <a:lnTo>
                      <a:pt x="1338805" y="3839709"/>
                    </a:lnTo>
                    <a:cubicBezTo>
                      <a:pt x="1339996" y="3932341"/>
                      <a:pt x="1336568" y="4025809"/>
                      <a:pt x="1335635" y="4118635"/>
                    </a:cubicBezTo>
                    <a:cubicBezTo>
                      <a:pt x="1335202" y="4148976"/>
                      <a:pt x="1338805" y="4178868"/>
                      <a:pt x="1337171" y="4209403"/>
                    </a:cubicBezTo>
                    <a:cubicBezTo>
                      <a:pt x="1335445" y="4242449"/>
                      <a:pt x="1327565" y="4276129"/>
                      <a:pt x="1325840" y="4309174"/>
                    </a:cubicBezTo>
                    <a:cubicBezTo>
                      <a:pt x="1322853" y="4364122"/>
                      <a:pt x="1323899" y="4418621"/>
                      <a:pt x="1321122" y="4473630"/>
                    </a:cubicBezTo>
                    <a:cubicBezTo>
                      <a:pt x="1315632" y="4579723"/>
                      <a:pt x="1309019" y="4685750"/>
                      <a:pt x="1302196" y="4791709"/>
                    </a:cubicBezTo>
                    <a:cubicBezTo>
                      <a:pt x="1300696" y="4814383"/>
                      <a:pt x="1294244" y="4837504"/>
                      <a:pt x="1293239" y="4860048"/>
                    </a:cubicBezTo>
                    <a:cubicBezTo>
                      <a:pt x="1290785" y="4919957"/>
                      <a:pt x="1289660" y="4979994"/>
                      <a:pt x="1288829" y="5039837"/>
                    </a:cubicBezTo>
                    <a:cubicBezTo>
                      <a:pt x="1288401" y="5076103"/>
                      <a:pt x="1290512" y="5112310"/>
                      <a:pt x="1289584" y="5148703"/>
                    </a:cubicBezTo>
                    <a:cubicBezTo>
                      <a:pt x="1288845" y="5177820"/>
                      <a:pt x="1286193" y="5207193"/>
                      <a:pt x="1282205" y="5236435"/>
                    </a:cubicBezTo>
                    <a:cubicBezTo>
                      <a:pt x="1278784" y="5261619"/>
                      <a:pt x="1270649" y="5286477"/>
                      <a:pt x="1268145" y="5311662"/>
                    </a:cubicBezTo>
                    <a:cubicBezTo>
                      <a:pt x="1261308" y="5379812"/>
                      <a:pt x="1256387" y="5447703"/>
                      <a:pt x="1250547" y="5515595"/>
                    </a:cubicBezTo>
                    <a:cubicBezTo>
                      <a:pt x="1248113" y="5542776"/>
                      <a:pt x="1244054" y="5570023"/>
                      <a:pt x="1243323" y="5596885"/>
                    </a:cubicBezTo>
                    <a:cubicBezTo>
                      <a:pt x="1241082" y="5668709"/>
                      <a:pt x="1241668" y="5740276"/>
                      <a:pt x="1238303" y="5812036"/>
                    </a:cubicBezTo>
                    <a:cubicBezTo>
                      <a:pt x="1235508" y="5871554"/>
                      <a:pt x="1228259" y="5931392"/>
                      <a:pt x="1223551" y="5991171"/>
                    </a:cubicBezTo>
                    <a:cubicBezTo>
                      <a:pt x="1221675" y="6016549"/>
                      <a:pt x="1222415" y="6041609"/>
                      <a:pt x="1219699" y="6066726"/>
                    </a:cubicBezTo>
                    <a:cubicBezTo>
                      <a:pt x="1213776" y="6123024"/>
                      <a:pt x="1205938" y="6179576"/>
                      <a:pt x="1199935" y="6236130"/>
                    </a:cubicBezTo>
                    <a:cubicBezTo>
                      <a:pt x="1196614" y="6268403"/>
                      <a:pt x="1198425" y="6301127"/>
                      <a:pt x="1192857" y="6333267"/>
                    </a:cubicBezTo>
                    <a:cubicBezTo>
                      <a:pt x="1179603" y="6409590"/>
                      <a:pt x="1163470" y="6485591"/>
                      <a:pt x="1148174" y="6561849"/>
                    </a:cubicBezTo>
                    <a:cubicBezTo>
                      <a:pt x="1132370" y="6640486"/>
                      <a:pt x="1117066" y="6719000"/>
                      <a:pt x="1100424" y="6797385"/>
                    </a:cubicBezTo>
                    <a:lnTo>
                      <a:pt x="1085621" y="6858000"/>
                    </a:lnTo>
                    <a:lnTo>
                      <a:pt x="932341" y="6858000"/>
                    </a:lnTo>
                    <a:lnTo>
                      <a:pt x="944496" y="6829656"/>
                    </a:lnTo>
                    <a:cubicBezTo>
                      <a:pt x="964836" y="6776399"/>
                      <a:pt x="953622" y="6744439"/>
                      <a:pt x="913239" y="6720119"/>
                    </a:cubicBezTo>
                    <a:cubicBezTo>
                      <a:pt x="890880" y="6706443"/>
                      <a:pt x="866986" y="6690318"/>
                      <a:pt x="870682" y="6655346"/>
                    </a:cubicBezTo>
                    <a:cubicBezTo>
                      <a:pt x="876846" y="6598274"/>
                      <a:pt x="889503" y="6540954"/>
                      <a:pt x="846442" y="6498594"/>
                    </a:cubicBezTo>
                    <a:cubicBezTo>
                      <a:pt x="862273" y="6487399"/>
                      <a:pt x="871751" y="6480449"/>
                      <a:pt x="881150" y="6473756"/>
                    </a:cubicBezTo>
                    <a:cubicBezTo>
                      <a:pt x="907245" y="6455292"/>
                      <a:pt x="930705" y="6407516"/>
                      <a:pt x="922470" y="6377035"/>
                    </a:cubicBezTo>
                    <a:cubicBezTo>
                      <a:pt x="910652" y="6332192"/>
                      <a:pt x="925705" y="6299028"/>
                      <a:pt x="955039" y="6268585"/>
                    </a:cubicBezTo>
                    <a:cubicBezTo>
                      <a:pt x="1003777" y="6217606"/>
                      <a:pt x="1017630" y="6148240"/>
                      <a:pt x="1024350" y="6083443"/>
                    </a:cubicBezTo>
                    <a:cubicBezTo>
                      <a:pt x="1029590" y="6034553"/>
                      <a:pt x="1028255" y="5980246"/>
                      <a:pt x="999696" y="5938416"/>
                    </a:cubicBezTo>
                    <a:cubicBezTo>
                      <a:pt x="990505" y="5925141"/>
                      <a:pt x="991039" y="5901884"/>
                      <a:pt x="988342" y="5882426"/>
                    </a:cubicBezTo>
                    <a:cubicBezTo>
                      <a:pt x="986229" y="5866254"/>
                      <a:pt x="984774" y="5849442"/>
                      <a:pt x="985444" y="5832438"/>
                    </a:cubicBezTo>
                    <a:cubicBezTo>
                      <a:pt x="986010" y="5814273"/>
                      <a:pt x="985042" y="5793656"/>
                      <a:pt x="992016" y="5777751"/>
                    </a:cubicBezTo>
                    <a:cubicBezTo>
                      <a:pt x="1012886" y="5729456"/>
                      <a:pt x="1014467" y="5686488"/>
                      <a:pt x="995028" y="5641832"/>
                    </a:cubicBezTo>
                    <a:cubicBezTo>
                      <a:pt x="984984" y="5618696"/>
                      <a:pt x="974301" y="5585771"/>
                      <a:pt x="981247" y="5562522"/>
                    </a:cubicBezTo>
                    <a:cubicBezTo>
                      <a:pt x="998041" y="5505913"/>
                      <a:pt x="997454" y="5454379"/>
                      <a:pt x="995131" y="5398075"/>
                    </a:cubicBezTo>
                    <a:cubicBezTo>
                      <a:pt x="993724" y="5361807"/>
                      <a:pt x="997229" y="5322258"/>
                      <a:pt x="997379" y="5283928"/>
                    </a:cubicBezTo>
                    <a:cubicBezTo>
                      <a:pt x="997473" y="5239095"/>
                      <a:pt x="1006631" y="5193105"/>
                      <a:pt x="979617" y="5157396"/>
                    </a:cubicBezTo>
                    <a:cubicBezTo>
                      <a:pt x="976728" y="5153402"/>
                      <a:pt x="978724" y="5144705"/>
                      <a:pt x="976441" y="5139485"/>
                    </a:cubicBezTo>
                    <a:cubicBezTo>
                      <a:pt x="969619" y="5122991"/>
                      <a:pt x="964828" y="5102888"/>
                      <a:pt x="953793" y="5091862"/>
                    </a:cubicBezTo>
                    <a:cubicBezTo>
                      <a:pt x="921506" y="5059884"/>
                      <a:pt x="886609" y="5031900"/>
                      <a:pt x="853056" y="5001787"/>
                    </a:cubicBezTo>
                    <a:cubicBezTo>
                      <a:pt x="845882" y="4995337"/>
                      <a:pt x="836325" y="4988437"/>
                      <a:pt x="833979" y="4978966"/>
                    </a:cubicBezTo>
                    <a:cubicBezTo>
                      <a:pt x="820602" y="4924328"/>
                      <a:pt x="808509" y="4869239"/>
                      <a:pt x="796995" y="4813768"/>
                    </a:cubicBezTo>
                    <a:cubicBezTo>
                      <a:pt x="792418" y="4791474"/>
                      <a:pt x="803209" y="4777314"/>
                      <a:pt x="820590" y="4764057"/>
                    </a:cubicBezTo>
                    <a:cubicBezTo>
                      <a:pt x="837188" y="4751123"/>
                      <a:pt x="855398" y="4734452"/>
                      <a:pt x="864688" y="4714752"/>
                    </a:cubicBezTo>
                    <a:cubicBezTo>
                      <a:pt x="883062" y="4675275"/>
                      <a:pt x="897521" y="4632902"/>
                      <a:pt x="910485" y="4590911"/>
                    </a:cubicBezTo>
                    <a:cubicBezTo>
                      <a:pt x="915338" y="4575199"/>
                      <a:pt x="912978" y="4556131"/>
                      <a:pt x="911445" y="4539571"/>
                    </a:cubicBezTo>
                    <a:cubicBezTo>
                      <a:pt x="908527" y="4508200"/>
                      <a:pt x="900999" y="4477659"/>
                      <a:pt x="900285" y="4445837"/>
                    </a:cubicBezTo>
                    <a:cubicBezTo>
                      <a:pt x="899539" y="4408923"/>
                      <a:pt x="887958" y="4383340"/>
                      <a:pt x="863237" y="4364703"/>
                    </a:cubicBezTo>
                    <a:cubicBezTo>
                      <a:pt x="826431" y="4336971"/>
                      <a:pt x="808536" y="4292507"/>
                      <a:pt x="798070" y="4243284"/>
                    </a:cubicBezTo>
                    <a:cubicBezTo>
                      <a:pt x="784617" y="4180721"/>
                      <a:pt x="805728" y="4117545"/>
                      <a:pt x="817097" y="4054750"/>
                    </a:cubicBezTo>
                    <a:cubicBezTo>
                      <a:pt x="821537" y="4030724"/>
                      <a:pt x="826632" y="4006057"/>
                      <a:pt x="826251" y="3982801"/>
                    </a:cubicBezTo>
                    <a:cubicBezTo>
                      <a:pt x="825347" y="3916709"/>
                      <a:pt x="825150" y="3850833"/>
                      <a:pt x="836848" y="3784939"/>
                    </a:cubicBezTo>
                    <a:lnTo>
                      <a:pt x="841285" y="3766755"/>
                    </a:lnTo>
                    <a:lnTo>
                      <a:pt x="841284" y="3766755"/>
                    </a:lnTo>
                    <a:lnTo>
                      <a:pt x="852925" y="3719034"/>
                    </a:lnTo>
                    <a:cubicBezTo>
                      <a:pt x="855152" y="3711822"/>
                      <a:pt x="856753" y="3704413"/>
                      <a:pt x="857932" y="3696880"/>
                    </a:cubicBezTo>
                    <a:cubicBezTo>
                      <a:pt x="868683" y="3631632"/>
                      <a:pt x="885300" y="3565939"/>
                      <a:pt x="853534" y="3507036"/>
                    </a:cubicBezTo>
                    <a:cubicBezTo>
                      <a:pt x="850623" y="3501622"/>
                      <a:pt x="849992" y="3494020"/>
                      <a:pt x="850226" y="3485839"/>
                    </a:cubicBezTo>
                    <a:close/>
                    <a:moveTo>
                      <a:pt x="0" y="0"/>
                    </a:moveTo>
                    <a:lnTo>
                      <a:pt x="455609" y="0"/>
                    </a:lnTo>
                    <a:lnTo>
                      <a:pt x="459171" y="72395"/>
                    </a:lnTo>
                    <a:cubicBezTo>
                      <a:pt x="459671" y="92301"/>
                      <a:pt x="456894" y="113171"/>
                      <a:pt x="460041" y="131917"/>
                    </a:cubicBezTo>
                    <a:cubicBezTo>
                      <a:pt x="474213" y="218122"/>
                      <a:pt x="492031" y="302910"/>
                      <a:pt x="504421" y="389691"/>
                    </a:cubicBezTo>
                    <a:cubicBezTo>
                      <a:pt x="517349" y="479177"/>
                      <a:pt x="539516" y="562489"/>
                      <a:pt x="582097" y="634609"/>
                    </a:cubicBezTo>
                    <a:cubicBezTo>
                      <a:pt x="621686" y="701573"/>
                      <a:pt x="662589" y="767248"/>
                      <a:pt x="702468" y="834019"/>
                    </a:cubicBezTo>
                    <a:cubicBezTo>
                      <a:pt x="712587" y="850968"/>
                      <a:pt x="725536" y="867665"/>
                      <a:pt x="729203" y="887701"/>
                    </a:cubicBezTo>
                    <a:cubicBezTo>
                      <a:pt x="736973" y="929321"/>
                      <a:pt x="740155" y="973193"/>
                      <a:pt x="743787" y="1016355"/>
                    </a:cubicBezTo>
                    <a:cubicBezTo>
                      <a:pt x="746786" y="1053398"/>
                      <a:pt x="745800" y="1091467"/>
                      <a:pt x="750083" y="1128060"/>
                    </a:cubicBezTo>
                    <a:cubicBezTo>
                      <a:pt x="753428" y="1157309"/>
                      <a:pt x="762038" y="1185083"/>
                      <a:pt x="768866" y="1213431"/>
                    </a:cubicBezTo>
                    <a:cubicBezTo>
                      <a:pt x="774767" y="1238107"/>
                      <a:pt x="778357" y="1264327"/>
                      <a:pt x="787802" y="1286432"/>
                    </a:cubicBezTo>
                    <a:cubicBezTo>
                      <a:pt x="810582" y="1340304"/>
                      <a:pt x="832653" y="1394242"/>
                      <a:pt x="842837" y="1455511"/>
                    </a:cubicBezTo>
                    <a:cubicBezTo>
                      <a:pt x="853049" y="1515944"/>
                      <a:pt x="867276" y="1574511"/>
                      <a:pt x="877988" y="1634814"/>
                    </a:cubicBezTo>
                    <a:cubicBezTo>
                      <a:pt x="888390" y="1693895"/>
                      <a:pt x="902813" y="1748857"/>
                      <a:pt x="941063" y="1789731"/>
                    </a:cubicBezTo>
                    <a:cubicBezTo>
                      <a:pt x="957906" y="1807908"/>
                      <a:pt x="975122" y="1831564"/>
                      <a:pt x="980124" y="1857657"/>
                    </a:cubicBezTo>
                    <a:cubicBezTo>
                      <a:pt x="987207" y="1894833"/>
                      <a:pt x="980788" y="1937150"/>
                      <a:pt x="984484" y="1976384"/>
                    </a:cubicBezTo>
                    <a:cubicBezTo>
                      <a:pt x="988781" y="2022576"/>
                      <a:pt x="988793" y="2074493"/>
                      <a:pt x="1007189" y="2110650"/>
                    </a:cubicBezTo>
                    <a:cubicBezTo>
                      <a:pt x="1023612" y="2142809"/>
                      <a:pt x="1034723" y="2173610"/>
                      <a:pt x="1039893" y="2211041"/>
                    </a:cubicBezTo>
                    <a:cubicBezTo>
                      <a:pt x="1043484" y="2237261"/>
                      <a:pt x="1057690" y="2260269"/>
                      <a:pt x="1059162" y="2286682"/>
                    </a:cubicBezTo>
                    <a:cubicBezTo>
                      <a:pt x="1061252" y="2321469"/>
                      <a:pt x="1060754" y="2355740"/>
                      <a:pt x="1070522" y="2388667"/>
                    </a:cubicBezTo>
                    <a:cubicBezTo>
                      <a:pt x="1080600" y="2422815"/>
                      <a:pt x="1085513" y="2459602"/>
                      <a:pt x="1093939" y="2494653"/>
                    </a:cubicBezTo>
                    <a:cubicBezTo>
                      <a:pt x="1098500" y="2513273"/>
                      <a:pt x="1106866" y="2529964"/>
                      <a:pt x="1112007" y="2548197"/>
                    </a:cubicBezTo>
                    <a:cubicBezTo>
                      <a:pt x="1121409" y="2581573"/>
                      <a:pt x="1130232" y="2615336"/>
                      <a:pt x="1138346" y="2649163"/>
                    </a:cubicBezTo>
                    <a:cubicBezTo>
                      <a:pt x="1146465" y="2682988"/>
                      <a:pt x="1157699" y="2716368"/>
                      <a:pt x="1160337" y="2751608"/>
                    </a:cubicBezTo>
                    <a:cubicBezTo>
                      <a:pt x="1164714" y="2811646"/>
                      <a:pt x="1159211" y="2873999"/>
                      <a:pt x="1165737" y="2933012"/>
                    </a:cubicBezTo>
                    <a:cubicBezTo>
                      <a:pt x="1172445" y="2992925"/>
                      <a:pt x="1185964" y="3051556"/>
                      <a:pt x="1202029" y="3107873"/>
                    </a:cubicBezTo>
                    <a:cubicBezTo>
                      <a:pt x="1214635" y="3152396"/>
                      <a:pt x="1227749" y="3194534"/>
                      <a:pt x="1225692" y="3244974"/>
                    </a:cubicBezTo>
                    <a:cubicBezTo>
                      <a:pt x="1224565" y="3273123"/>
                      <a:pt x="1231196" y="3305079"/>
                      <a:pt x="1243916" y="3326221"/>
                    </a:cubicBezTo>
                    <a:cubicBezTo>
                      <a:pt x="1271701" y="3372044"/>
                      <a:pt x="1285247" y="3423911"/>
                      <a:pt x="1293067" y="3480219"/>
                    </a:cubicBezTo>
                    <a:lnTo>
                      <a:pt x="1308071" y="3585182"/>
                    </a:lnTo>
                    <a:lnTo>
                      <a:pt x="1295962" y="3584708"/>
                    </a:lnTo>
                    <a:cubicBezTo>
                      <a:pt x="1237754" y="3586303"/>
                      <a:pt x="1180629" y="3594888"/>
                      <a:pt x="1118893" y="3568330"/>
                    </a:cubicBezTo>
                    <a:cubicBezTo>
                      <a:pt x="1113435" y="3565936"/>
                      <a:pt x="1102517" y="3567964"/>
                      <a:pt x="1094179" y="3567566"/>
                    </a:cubicBezTo>
                    <a:cubicBezTo>
                      <a:pt x="1027548" y="3564029"/>
                      <a:pt x="967064" y="3547281"/>
                      <a:pt x="922719" y="3516472"/>
                    </a:cubicBezTo>
                    <a:cubicBezTo>
                      <a:pt x="908178" y="3506414"/>
                      <a:pt x="892942" y="3497984"/>
                      <a:pt x="877028" y="3490955"/>
                    </a:cubicBezTo>
                    <a:lnTo>
                      <a:pt x="850533" y="3481837"/>
                    </a:lnTo>
                    <a:lnTo>
                      <a:pt x="852113" y="3461170"/>
                    </a:lnTo>
                    <a:cubicBezTo>
                      <a:pt x="854391" y="3434500"/>
                      <a:pt x="848474" y="3414331"/>
                      <a:pt x="831383" y="3399179"/>
                    </a:cubicBezTo>
                    <a:cubicBezTo>
                      <a:pt x="801767" y="3373388"/>
                      <a:pt x="773654" y="3344957"/>
                      <a:pt x="743141" y="3320580"/>
                    </a:cubicBezTo>
                    <a:cubicBezTo>
                      <a:pt x="722236" y="3303685"/>
                      <a:pt x="714543" y="3281842"/>
                      <a:pt x="713221" y="3251241"/>
                    </a:cubicBezTo>
                    <a:cubicBezTo>
                      <a:pt x="712555" y="3234106"/>
                      <a:pt x="704768" y="3217029"/>
                      <a:pt x="697098" y="3202528"/>
                    </a:cubicBezTo>
                    <a:cubicBezTo>
                      <a:pt x="687845" y="3184997"/>
                      <a:pt x="672212" y="3172554"/>
                      <a:pt x="664820" y="3154190"/>
                    </a:cubicBezTo>
                    <a:cubicBezTo>
                      <a:pt x="646169" y="3109209"/>
                      <a:pt x="616744" y="3087991"/>
                      <a:pt x="572501" y="3087312"/>
                    </a:cubicBezTo>
                    <a:cubicBezTo>
                      <a:pt x="533259" y="3086763"/>
                      <a:pt x="493731" y="3044085"/>
                      <a:pt x="497703" y="3005243"/>
                    </a:cubicBezTo>
                    <a:cubicBezTo>
                      <a:pt x="502030" y="2962279"/>
                      <a:pt x="490540" y="2928257"/>
                      <a:pt x="476984" y="2892751"/>
                    </a:cubicBezTo>
                    <a:cubicBezTo>
                      <a:pt x="469363" y="2872905"/>
                      <a:pt x="465404" y="2847135"/>
                      <a:pt x="468947" y="2824527"/>
                    </a:cubicBezTo>
                    <a:cubicBezTo>
                      <a:pt x="482188" y="2738605"/>
                      <a:pt x="520979" y="2665650"/>
                      <a:pt x="569138" y="2595026"/>
                    </a:cubicBezTo>
                    <a:cubicBezTo>
                      <a:pt x="600577" y="2548865"/>
                      <a:pt x="622260" y="2493483"/>
                      <a:pt x="645397" y="2440808"/>
                    </a:cubicBezTo>
                    <a:cubicBezTo>
                      <a:pt x="652529" y="2424387"/>
                      <a:pt x="655029" y="2401457"/>
                      <a:pt x="651820" y="2384384"/>
                    </a:cubicBezTo>
                    <a:cubicBezTo>
                      <a:pt x="640949" y="2324596"/>
                      <a:pt x="629163" y="2264805"/>
                      <a:pt x="612994" y="2207332"/>
                    </a:cubicBezTo>
                    <a:cubicBezTo>
                      <a:pt x="597678" y="2153787"/>
                      <a:pt x="601053" y="2099808"/>
                      <a:pt x="620894" y="2046679"/>
                    </a:cubicBezTo>
                    <a:cubicBezTo>
                      <a:pt x="635367" y="2007977"/>
                      <a:pt x="641110" y="1970814"/>
                      <a:pt x="644614" y="1931265"/>
                    </a:cubicBezTo>
                    <a:cubicBezTo>
                      <a:pt x="647465" y="1898285"/>
                      <a:pt x="653360" y="1862859"/>
                      <a:pt x="665994" y="1832337"/>
                    </a:cubicBezTo>
                    <a:cubicBezTo>
                      <a:pt x="683779" y="1789578"/>
                      <a:pt x="688928" y="1751381"/>
                      <a:pt x="678276" y="1709437"/>
                    </a:cubicBezTo>
                    <a:cubicBezTo>
                      <a:pt x="672576" y="1687079"/>
                      <a:pt x="673987" y="1660990"/>
                      <a:pt x="672955" y="1636123"/>
                    </a:cubicBezTo>
                    <a:cubicBezTo>
                      <a:pt x="671272" y="1597795"/>
                      <a:pt x="671867" y="1558758"/>
                      <a:pt x="668480" y="1520749"/>
                    </a:cubicBezTo>
                    <a:cubicBezTo>
                      <a:pt x="665050" y="1479903"/>
                      <a:pt x="655019" y="1440408"/>
                      <a:pt x="653920" y="1399437"/>
                    </a:cubicBezTo>
                    <a:cubicBezTo>
                      <a:pt x="652652" y="1355309"/>
                      <a:pt x="639893" y="1323154"/>
                      <a:pt x="612686" y="1296979"/>
                    </a:cubicBezTo>
                    <a:cubicBezTo>
                      <a:pt x="595576" y="1280408"/>
                      <a:pt x="578401" y="1259588"/>
                      <a:pt x="570220" y="1235618"/>
                    </a:cubicBezTo>
                    <a:cubicBezTo>
                      <a:pt x="553631" y="1186194"/>
                      <a:pt x="545669" y="1131821"/>
                      <a:pt x="529736" y="1081752"/>
                    </a:cubicBezTo>
                    <a:cubicBezTo>
                      <a:pt x="507466" y="1011390"/>
                      <a:pt x="481332" y="944631"/>
                      <a:pt x="414305" y="918292"/>
                    </a:cubicBezTo>
                    <a:cubicBezTo>
                      <a:pt x="377314" y="903769"/>
                      <a:pt x="368843" y="874065"/>
                      <a:pt x="373924" y="825689"/>
                    </a:cubicBezTo>
                    <a:cubicBezTo>
                      <a:pt x="375689" y="809590"/>
                      <a:pt x="376722" y="786203"/>
                      <a:pt x="368949" y="778726"/>
                    </a:cubicBezTo>
                    <a:cubicBezTo>
                      <a:pt x="345838" y="756354"/>
                      <a:pt x="349308" y="725824"/>
                      <a:pt x="347020" y="694643"/>
                    </a:cubicBezTo>
                    <a:cubicBezTo>
                      <a:pt x="345704" y="675894"/>
                      <a:pt x="339306" y="651346"/>
                      <a:pt x="327478" y="642898"/>
                    </a:cubicBezTo>
                    <a:cubicBezTo>
                      <a:pt x="279698" y="608395"/>
                      <a:pt x="263590" y="549247"/>
                      <a:pt x="243468" y="491960"/>
                    </a:cubicBezTo>
                    <a:cubicBezTo>
                      <a:pt x="237433" y="475142"/>
                      <a:pt x="230250" y="456843"/>
                      <a:pt x="218930" y="446010"/>
                    </a:cubicBezTo>
                    <a:cubicBezTo>
                      <a:pt x="194433" y="422927"/>
                      <a:pt x="180036" y="395344"/>
                      <a:pt x="180614" y="354892"/>
                    </a:cubicBezTo>
                    <a:cubicBezTo>
                      <a:pt x="180923" y="342010"/>
                      <a:pt x="176523" y="328798"/>
                      <a:pt x="171988" y="317521"/>
                    </a:cubicBezTo>
                    <a:cubicBezTo>
                      <a:pt x="162052" y="293291"/>
                      <a:pt x="148442" y="271315"/>
                      <a:pt x="139875" y="246378"/>
                    </a:cubicBezTo>
                    <a:cubicBezTo>
                      <a:pt x="117577" y="182780"/>
                      <a:pt x="95749" y="119890"/>
                      <a:pt x="51499" y="73211"/>
                    </a:cubicBezTo>
                    <a:cubicBezTo>
                      <a:pt x="40691" y="61834"/>
                      <a:pt x="29467" y="49763"/>
                      <a:pt x="19690" y="36621"/>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7" name="Freeform: Shape 246"/>
              <p:cNvSpPr/>
              <p:nvPr/>
            </p:nvSpPr>
            <p:spPr>
              <a:xfrm>
                <a:off x="2748588" y="0"/>
                <a:ext cx="1339053" cy="6858000"/>
              </a:xfrm>
              <a:custGeom>
                <a:avLst/>
                <a:gdLst>
                  <a:gd name="connsiteX0" fmla="*/ 850532 w 1339053"/>
                  <a:gd name="connsiteY0" fmla="*/ 3481838 h 6858000"/>
                  <a:gd name="connsiteX1" fmla="*/ 877027 w 1339053"/>
                  <a:gd name="connsiteY1" fmla="*/ 3490955 h 6858000"/>
                  <a:gd name="connsiteX2" fmla="*/ 922718 w 1339053"/>
                  <a:gd name="connsiteY2" fmla="*/ 3516472 h 6858000"/>
                  <a:gd name="connsiteX3" fmla="*/ 1094179 w 1339053"/>
                  <a:gd name="connsiteY3" fmla="*/ 3567567 h 6858000"/>
                  <a:gd name="connsiteX4" fmla="*/ 1118891 w 1339053"/>
                  <a:gd name="connsiteY4" fmla="*/ 3568331 h 6858000"/>
                  <a:gd name="connsiteX5" fmla="*/ 1295961 w 1339053"/>
                  <a:gd name="connsiteY5" fmla="*/ 3584709 h 6858000"/>
                  <a:gd name="connsiteX6" fmla="*/ 1308070 w 1339053"/>
                  <a:gd name="connsiteY6" fmla="*/ 3585183 h 6858000"/>
                  <a:gd name="connsiteX7" fmla="*/ 1325263 w 1339053"/>
                  <a:gd name="connsiteY7" fmla="*/ 3705453 h 6858000"/>
                  <a:gd name="connsiteX8" fmla="*/ 1334107 w 1339053"/>
                  <a:gd name="connsiteY8" fmla="*/ 3772268 h 6858000"/>
                  <a:gd name="connsiteX9" fmla="*/ 1338203 w 1339053"/>
                  <a:gd name="connsiteY9" fmla="*/ 3831076 h 6858000"/>
                  <a:gd name="connsiteX10" fmla="*/ 1338805 w 1339053"/>
                  <a:gd name="connsiteY10" fmla="*/ 3839709 h 6858000"/>
                  <a:gd name="connsiteX11" fmla="*/ 1335635 w 1339053"/>
                  <a:gd name="connsiteY11" fmla="*/ 4118635 h 6858000"/>
                  <a:gd name="connsiteX12" fmla="*/ 1337171 w 1339053"/>
                  <a:gd name="connsiteY12" fmla="*/ 4209403 h 6858000"/>
                  <a:gd name="connsiteX13" fmla="*/ 1325840 w 1339053"/>
                  <a:gd name="connsiteY13" fmla="*/ 4309174 h 6858000"/>
                  <a:gd name="connsiteX14" fmla="*/ 1321122 w 1339053"/>
                  <a:gd name="connsiteY14" fmla="*/ 4473630 h 6858000"/>
                  <a:gd name="connsiteX15" fmla="*/ 1302196 w 1339053"/>
                  <a:gd name="connsiteY15" fmla="*/ 4791709 h 6858000"/>
                  <a:gd name="connsiteX16" fmla="*/ 1293239 w 1339053"/>
                  <a:gd name="connsiteY16" fmla="*/ 4860048 h 6858000"/>
                  <a:gd name="connsiteX17" fmla="*/ 1288829 w 1339053"/>
                  <a:gd name="connsiteY17" fmla="*/ 5039837 h 6858000"/>
                  <a:gd name="connsiteX18" fmla="*/ 1289584 w 1339053"/>
                  <a:gd name="connsiteY18" fmla="*/ 5148703 h 6858000"/>
                  <a:gd name="connsiteX19" fmla="*/ 1282205 w 1339053"/>
                  <a:gd name="connsiteY19" fmla="*/ 5236435 h 6858000"/>
                  <a:gd name="connsiteX20" fmla="*/ 1268145 w 1339053"/>
                  <a:gd name="connsiteY20" fmla="*/ 5311662 h 6858000"/>
                  <a:gd name="connsiteX21" fmla="*/ 1250547 w 1339053"/>
                  <a:gd name="connsiteY21" fmla="*/ 5515595 h 6858000"/>
                  <a:gd name="connsiteX22" fmla="*/ 1243323 w 1339053"/>
                  <a:gd name="connsiteY22" fmla="*/ 5596885 h 6858000"/>
                  <a:gd name="connsiteX23" fmla="*/ 1238303 w 1339053"/>
                  <a:gd name="connsiteY23" fmla="*/ 5812036 h 6858000"/>
                  <a:gd name="connsiteX24" fmla="*/ 1223551 w 1339053"/>
                  <a:gd name="connsiteY24" fmla="*/ 5991171 h 6858000"/>
                  <a:gd name="connsiteX25" fmla="*/ 1219699 w 1339053"/>
                  <a:gd name="connsiteY25" fmla="*/ 6066726 h 6858000"/>
                  <a:gd name="connsiteX26" fmla="*/ 1199935 w 1339053"/>
                  <a:gd name="connsiteY26" fmla="*/ 6236130 h 6858000"/>
                  <a:gd name="connsiteX27" fmla="*/ 1192857 w 1339053"/>
                  <a:gd name="connsiteY27" fmla="*/ 6333267 h 6858000"/>
                  <a:gd name="connsiteX28" fmla="*/ 1148174 w 1339053"/>
                  <a:gd name="connsiteY28" fmla="*/ 6561849 h 6858000"/>
                  <a:gd name="connsiteX29" fmla="*/ 1100424 w 1339053"/>
                  <a:gd name="connsiteY29" fmla="*/ 6797385 h 6858000"/>
                  <a:gd name="connsiteX30" fmla="*/ 1085621 w 1339053"/>
                  <a:gd name="connsiteY30" fmla="*/ 6858000 h 6858000"/>
                  <a:gd name="connsiteX31" fmla="*/ 932341 w 1339053"/>
                  <a:gd name="connsiteY31" fmla="*/ 6858000 h 6858000"/>
                  <a:gd name="connsiteX32" fmla="*/ 944496 w 1339053"/>
                  <a:gd name="connsiteY32" fmla="*/ 6829656 h 6858000"/>
                  <a:gd name="connsiteX33" fmla="*/ 913239 w 1339053"/>
                  <a:gd name="connsiteY33" fmla="*/ 6720119 h 6858000"/>
                  <a:gd name="connsiteX34" fmla="*/ 870682 w 1339053"/>
                  <a:gd name="connsiteY34" fmla="*/ 6655346 h 6858000"/>
                  <a:gd name="connsiteX35" fmla="*/ 846442 w 1339053"/>
                  <a:gd name="connsiteY35" fmla="*/ 6498594 h 6858000"/>
                  <a:gd name="connsiteX36" fmla="*/ 881150 w 1339053"/>
                  <a:gd name="connsiteY36" fmla="*/ 6473756 h 6858000"/>
                  <a:gd name="connsiteX37" fmla="*/ 922470 w 1339053"/>
                  <a:gd name="connsiteY37" fmla="*/ 6377035 h 6858000"/>
                  <a:gd name="connsiteX38" fmla="*/ 955039 w 1339053"/>
                  <a:gd name="connsiteY38" fmla="*/ 6268585 h 6858000"/>
                  <a:gd name="connsiteX39" fmla="*/ 1024350 w 1339053"/>
                  <a:gd name="connsiteY39" fmla="*/ 6083443 h 6858000"/>
                  <a:gd name="connsiteX40" fmla="*/ 999696 w 1339053"/>
                  <a:gd name="connsiteY40" fmla="*/ 5938416 h 6858000"/>
                  <a:gd name="connsiteX41" fmla="*/ 988342 w 1339053"/>
                  <a:gd name="connsiteY41" fmla="*/ 5882426 h 6858000"/>
                  <a:gd name="connsiteX42" fmla="*/ 985444 w 1339053"/>
                  <a:gd name="connsiteY42" fmla="*/ 5832438 h 6858000"/>
                  <a:gd name="connsiteX43" fmla="*/ 992016 w 1339053"/>
                  <a:gd name="connsiteY43" fmla="*/ 5777751 h 6858000"/>
                  <a:gd name="connsiteX44" fmla="*/ 995028 w 1339053"/>
                  <a:gd name="connsiteY44" fmla="*/ 5641832 h 6858000"/>
                  <a:gd name="connsiteX45" fmla="*/ 981247 w 1339053"/>
                  <a:gd name="connsiteY45" fmla="*/ 5562522 h 6858000"/>
                  <a:gd name="connsiteX46" fmla="*/ 995131 w 1339053"/>
                  <a:gd name="connsiteY46" fmla="*/ 5398075 h 6858000"/>
                  <a:gd name="connsiteX47" fmla="*/ 997379 w 1339053"/>
                  <a:gd name="connsiteY47" fmla="*/ 5283928 h 6858000"/>
                  <a:gd name="connsiteX48" fmla="*/ 979617 w 1339053"/>
                  <a:gd name="connsiteY48" fmla="*/ 5157396 h 6858000"/>
                  <a:gd name="connsiteX49" fmla="*/ 976441 w 1339053"/>
                  <a:gd name="connsiteY49" fmla="*/ 5139485 h 6858000"/>
                  <a:gd name="connsiteX50" fmla="*/ 953793 w 1339053"/>
                  <a:gd name="connsiteY50" fmla="*/ 5091862 h 6858000"/>
                  <a:gd name="connsiteX51" fmla="*/ 853056 w 1339053"/>
                  <a:gd name="connsiteY51" fmla="*/ 5001787 h 6858000"/>
                  <a:gd name="connsiteX52" fmla="*/ 833979 w 1339053"/>
                  <a:gd name="connsiteY52" fmla="*/ 4978966 h 6858000"/>
                  <a:gd name="connsiteX53" fmla="*/ 796995 w 1339053"/>
                  <a:gd name="connsiteY53" fmla="*/ 4813768 h 6858000"/>
                  <a:gd name="connsiteX54" fmla="*/ 820590 w 1339053"/>
                  <a:gd name="connsiteY54" fmla="*/ 4764057 h 6858000"/>
                  <a:gd name="connsiteX55" fmla="*/ 864688 w 1339053"/>
                  <a:gd name="connsiteY55" fmla="*/ 4714752 h 6858000"/>
                  <a:gd name="connsiteX56" fmla="*/ 910485 w 1339053"/>
                  <a:gd name="connsiteY56" fmla="*/ 4590911 h 6858000"/>
                  <a:gd name="connsiteX57" fmla="*/ 911445 w 1339053"/>
                  <a:gd name="connsiteY57" fmla="*/ 4539571 h 6858000"/>
                  <a:gd name="connsiteX58" fmla="*/ 900285 w 1339053"/>
                  <a:gd name="connsiteY58" fmla="*/ 4445837 h 6858000"/>
                  <a:gd name="connsiteX59" fmla="*/ 863237 w 1339053"/>
                  <a:gd name="connsiteY59" fmla="*/ 4364703 h 6858000"/>
                  <a:gd name="connsiteX60" fmla="*/ 798070 w 1339053"/>
                  <a:gd name="connsiteY60" fmla="*/ 4243284 h 6858000"/>
                  <a:gd name="connsiteX61" fmla="*/ 817097 w 1339053"/>
                  <a:gd name="connsiteY61" fmla="*/ 4054750 h 6858000"/>
                  <a:gd name="connsiteX62" fmla="*/ 826251 w 1339053"/>
                  <a:gd name="connsiteY62" fmla="*/ 3982801 h 6858000"/>
                  <a:gd name="connsiteX63" fmla="*/ 836848 w 1339053"/>
                  <a:gd name="connsiteY63" fmla="*/ 3784939 h 6858000"/>
                  <a:gd name="connsiteX64" fmla="*/ 841285 w 1339053"/>
                  <a:gd name="connsiteY64" fmla="*/ 3766755 h 6858000"/>
                  <a:gd name="connsiteX65" fmla="*/ 841284 w 1339053"/>
                  <a:gd name="connsiteY65" fmla="*/ 3766755 h 6858000"/>
                  <a:gd name="connsiteX66" fmla="*/ 852925 w 1339053"/>
                  <a:gd name="connsiteY66" fmla="*/ 3719034 h 6858000"/>
                  <a:gd name="connsiteX67" fmla="*/ 857932 w 1339053"/>
                  <a:gd name="connsiteY67" fmla="*/ 3696880 h 6858000"/>
                  <a:gd name="connsiteX68" fmla="*/ 853534 w 1339053"/>
                  <a:gd name="connsiteY68" fmla="*/ 3507036 h 6858000"/>
                  <a:gd name="connsiteX69" fmla="*/ 850226 w 1339053"/>
                  <a:gd name="connsiteY69" fmla="*/ 3485839 h 6858000"/>
                  <a:gd name="connsiteX70" fmla="*/ 0 w 1339053"/>
                  <a:gd name="connsiteY70" fmla="*/ 0 h 6858000"/>
                  <a:gd name="connsiteX71" fmla="*/ 455609 w 1339053"/>
                  <a:gd name="connsiteY71" fmla="*/ 0 h 6858000"/>
                  <a:gd name="connsiteX72" fmla="*/ 459171 w 1339053"/>
                  <a:gd name="connsiteY72" fmla="*/ 72395 h 6858000"/>
                  <a:gd name="connsiteX73" fmla="*/ 460041 w 1339053"/>
                  <a:gd name="connsiteY73" fmla="*/ 131917 h 6858000"/>
                  <a:gd name="connsiteX74" fmla="*/ 504421 w 1339053"/>
                  <a:gd name="connsiteY74" fmla="*/ 389691 h 6858000"/>
                  <a:gd name="connsiteX75" fmla="*/ 582097 w 1339053"/>
                  <a:gd name="connsiteY75" fmla="*/ 634609 h 6858000"/>
                  <a:gd name="connsiteX76" fmla="*/ 702468 w 1339053"/>
                  <a:gd name="connsiteY76" fmla="*/ 834019 h 6858000"/>
                  <a:gd name="connsiteX77" fmla="*/ 729203 w 1339053"/>
                  <a:gd name="connsiteY77" fmla="*/ 887701 h 6858000"/>
                  <a:gd name="connsiteX78" fmla="*/ 743787 w 1339053"/>
                  <a:gd name="connsiteY78" fmla="*/ 1016355 h 6858000"/>
                  <a:gd name="connsiteX79" fmla="*/ 750083 w 1339053"/>
                  <a:gd name="connsiteY79" fmla="*/ 1128060 h 6858000"/>
                  <a:gd name="connsiteX80" fmla="*/ 768866 w 1339053"/>
                  <a:gd name="connsiteY80" fmla="*/ 1213431 h 6858000"/>
                  <a:gd name="connsiteX81" fmla="*/ 787802 w 1339053"/>
                  <a:gd name="connsiteY81" fmla="*/ 1286432 h 6858000"/>
                  <a:gd name="connsiteX82" fmla="*/ 842837 w 1339053"/>
                  <a:gd name="connsiteY82" fmla="*/ 1455511 h 6858000"/>
                  <a:gd name="connsiteX83" fmla="*/ 877988 w 1339053"/>
                  <a:gd name="connsiteY83" fmla="*/ 1634814 h 6858000"/>
                  <a:gd name="connsiteX84" fmla="*/ 941063 w 1339053"/>
                  <a:gd name="connsiteY84" fmla="*/ 1789731 h 6858000"/>
                  <a:gd name="connsiteX85" fmla="*/ 980124 w 1339053"/>
                  <a:gd name="connsiteY85" fmla="*/ 1857657 h 6858000"/>
                  <a:gd name="connsiteX86" fmla="*/ 984484 w 1339053"/>
                  <a:gd name="connsiteY86" fmla="*/ 1976384 h 6858000"/>
                  <a:gd name="connsiteX87" fmla="*/ 1007189 w 1339053"/>
                  <a:gd name="connsiteY87" fmla="*/ 2110650 h 6858000"/>
                  <a:gd name="connsiteX88" fmla="*/ 1039893 w 1339053"/>
                  <a:gd name="connsiteY88" fmla="*/ 2211041 h 6858000"/>
                  <a:gd name="connsiteX89" fmla="*/ 1059162 w 1339053"/>
                  <a:gd name="connsiteY89" fmla="*/ 2286682 h 6858000"/>
                  <a:gd name="connsiteX90" fmla="*/ 1070522 w 1339053"/>
                  <a:gd name="connsiteY90" fmla="*/ 2388667 h 6858000"/>
                  <a:gd name="connsiteX91" fmla="*/ 1093939 w 1339053"/>
                  <a:gd name="connsiteY91" fmla="*/ 2494653 h 6858000"/>
                  <a:gd name="connsiteX92" fmla="*/ 1112007 w 1339053"/>
                  <a:gd name="connsiteY92" fmla="*/ 2548197 h 6858000"/>
                  <a:gd name="connsiteX93" fmla="*/ 1138346 w 1339053"/>
                  <a:gd name="connsiteY93" fmla="*/ 2649163 h 6858000"/>
                  <a:gd name="connsiteX94" fmla="*/ 1160337 w 1339053"/>
                  <a:gd name="connsiteY94" fmla="*/ 2751608 h 6858000"/>
                  <a:gd name="connsiteX95" fmla="*/ 1165737 w 1339053"/>
                  <a:gd name="connsiteY95" fmla="*/ 2933012 h 6858000"/>
                  <a:gd name="connsiteX96" fmla="*/ 1202029 w 1339053"/>
                  <a:gd name="connsiteY96" fmla="*/ 3107873 h 6858000"/>
                  <a:gd name="connsiteX97" fmla="*/ 1225692 w 1339053"/>
                  <a:gd name="connsiteY97" fmla="*/ 3244974 h 6858000"/>
                  <a:gd name="connsiteX98" fmla="*/ 1243916 w 1339053"/>
                  <a:gd name="connsiteY98" fmla="*/ 3326221 h 6858000"/>
                  <a:gd name="connsiteX99" fmla="*/ 1293067 w 1339053"/>
                  <a:gd name="connsiteY99" fmla="*/ 3480219 h 6858000"/>
                  <a:gd name="connsiteX100" fmla="*/ 1308071 w 1339053"/>
                  <a:gd name="connsiteY100" fmla="*/ 3585182 h 6858000"/>
                  <a:gd name="connsiteX101" fmla="*/ 1295962 w 1339053"/>
                  <a:gd name="connsiteY101" fmla="*/ 3584708 h 6858000"/>
                  <a:gd name="connsiteX102" fmla="*/ 1118893 w 1339053"/>
                  <a:gd name="connsiteY102" fmla="*/ 3568330 h 6858000"/>
                  <a:gd name="connsiteX103" fmla="*/ 1094179 w 1339053"/>
                  <a:gd name="connsiteY103" fmla="*/ 3567566 h 6858000"/>
                  <a:gd name="connsiteX104" fmla="*/ 922719 w 1339053"/>
                  <a:gd name="connsiteY104" fmla="*/ 3516472 h 6858000"/>
                  <a:gd name="connsiteX105" fmla="*/ 877028 w 1339053"/>
                  <a:gd name="connsiteY105" fmla="*/ 3490955 h 6858000"/>
                  <a:gd name="connsiteX106" fmla="*/ 850533 w 1339053"/>
                  <a:gd name="connsiteY106" fmla="*/ 3481837 h 6858000"/>
                  <a:gd name="connsiteX107" fmla="*/ 852113 w 1339053"/>
                  <a:gd name="connsiteY107" fmla="*/ 3461170 h 6858000"/>
                  <a:gd name="connsiteX108" fmla="*/ 831383 w 1339053"/>
                  <a:gd name="connsiteY108" fmla="*/ 3399179 h 6858000"/>
                  <a:gd name="connsiteX109" fmla="*/ 743141 w 1339053"/>
                  <a:gd name="connsiteY109" fmla="*/ 3320580 h 6858000"/>
                  <a:gd name="connsiteX110" fmla="*/ 713221 w 1339053"/>
                  <a:gd name="connsiteY110" fmla="*/ 3251241 h 6858000"/>
                  <a:gd name="connsiteX111" fmla="*/ 697098 w 1339053"/>
                  <a:gd name="connsiteY111" fmla="*/ 3202528 h 6858000"/>
                  <a:gd name="connsiteX112" fmla="*/ 664820 w 1339053"/>
                  <a:gd name="connsiteY112" fmla="*/ 3154190 h 6858000"/>
                  <a:gd name="connsiteX113" fmla="*/ 572501 w 1339053"/>
                  <a:gd name="connsiteY113" fmla="*/ 3087312 h 6858000"/>
                  <a:gd name="connsiteX114" fmla="*/ 497703 w 1339053"/>
                  <a:gd name="connsiteY114" fmla="*/ 3005243 h 6858000"/>
                  <a:gd name="connsiteX115" fmla="*/ 476984 w 1339053"/>
                  <a:gd name="connsiteY115" fmla="*/ 2892751 h 6858000"/>
                  <a:gd name="connsiteX116" fmla="*/ 468947 w 1339053"/>
                  <a:gd name="connsiteY116" fmla="*/ 2824527 h 6858000"/>
                  <a:gd name="connsiteX117" fmla="*/ 569138 w 1339053"/>
                  <a:gd name="connsiteY117" fmla="*/ 2595026 h 6858000"/>
                  <a:gd name="connsiteX118" fmla="*/ 645397 w 1339053"/>
                  <a:gd name="connsiteY118" fmla="*/ 2440808 h 6858000"/>
                  <a:gd name="connsiteX119" fmla="*/ 651820 w 1339053"/>
                  <a:gd name="connsiteY119" fmla="*/ 2384384 h 6858000"/>
                  <a:gd name="connsiteX120" fmla="*/ 612994 w 1339053"/>
                  <a:gd name="connsiteY120" fmla="*/ 2207332 h 6858000"/>
                  <a:gd name="connsiteX121" fmla="*/ 620894 w 1339053"/>
                  <a:gd name="connsiteY121" fmla="*/ 2046679 h 6858000"/>
                  <a:gd name="connsiteX122" fmla="*/ 644614 w 1339053"/>
                  <a:gd name="connsiteY122" fmla="*/ 1931265 h 6858000"/>
                  <a:gd name="connsiteX123" fmla="*/ 665994 w 1339053"/>
                  <a:gd name="connsiteY123" fmla="*/ 1832337 h 6858000"/>
                  <a:gd name="connsiteX124" fmla="*/ 678276 w 1339053"/>
                  <a:gd name="connsiteY124" fmla="*/ 1709437 h 6858000"/>
                  <a:gd name="connsiteX125" fmla="*/ 672955 w 1339053"/>
                  <a:gd name="connsiteY125" fmla="*/ 1636123 h 6858000"/>
                  <a:gd name="connsiteX126" fmla="*/ 668480 w 1339053"/>
                  <a:gd name="connsiteY126" fmla="*/ 1520749 h 6858000"/>
                  <a:gd name="connsiteX127" fmla="*/ 653920 w 1339053"/>
                  <a:gd name="connsiteY127" fmla="*/ 1399437 h 6858000"/>
                  <a:gd name="connsiteX128" fmla="*/ 612686 w 1339053"/>
                  <a:gd name="connsiteY128" fmla="*/ 1296979 h 6858000"/>
                  <a:gd name="connsiteX129" fmla="*/ 570220 w 1339053"/>
                  <a:gd name="connsiteY129" fmla="*/ 1235618 h 6858000"/>
                  <a:gd name="connsiteX130" fmla="*/ 529736 w 1339053"/>
                  <a:gd name="connsiteY130" fmla="*/ 1081752 h 6858000"/>
                  <a:gd name="connsiteX131" fmla="*/ 414305 w 1339053"/>
                  <a:gd name="connsiteY131" fmla="*/ 918292 h 6858000"/>
                  <a:gd name="connsiteX132" fmla="*/ 373924 w 1339053"/>
                  <a:gd name="connsiteY132" fmla="*/ 825689 h 6858000"/>
                  <a:gd name="connsiteX133" fmla="*/ 368949 w 1339053"/>
                  <a:gd name="connsiteY133" fmla="*/ 778726 h 6858000"/>
                  <a:gd name="connsiteX134" fmla="*/ 347020 w 1339053"/>
                  <a:gd name="connsiteY134" fmla="*/ 694643 h 6858000"/>
                  <a:gd name="connsiteX135" fmla="*/ 327478 w 1339053"/>
                  <a:gd name="connsiteY135" fmla="*/ 642898 h 6858000"/>
                  <a:gd name="connsiteX136" fmla="*/ 243468 w 1339053"/>
                  <a:gd name="connsiteY136" fmla="*/ 491960 h 6858000"/>
                  <a:gd name="connsiteX137" fmla="*/ 218930 w 1339053"/>
                  <a:gd name="connsiteY137" fmla="*/ 446010 h 6858000"/>
                  <a:gd name="connsiteX138" fmla="*/ 180614 w 1339053"/>
                  <a:gd name="connsiteY138" fmla="*/ 354892 h 6858000"/>
                  <a:gd name="connsiteX139" fmla="*/ 171988 w 1339053"/>
                  <a:gd name="connsiteY139" fmla="*/ 317521 h 6858000"/>
                  <a:gd name="connsiteX140" fmla="*/ 139875 w 1339053"/>
                  <a:gd name="connsiteY140" fmla="*/ 246378 h 6858000"/>
                  <a:gd name="connsiteX141" fmla="*/ 51499 w 1339053"/>
                  <a:gd name="connsiteY141" fmla="*/ 73211 h 6858000"/>
                  <a:gd name="connsiteX142" fmla="*/ 19690 w 1339053"/>
                  <a:gd name="connsiteY142" fmla="*/ 3662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339053" h="6858000">
                    <a:moveTo>
                      <a:pt x="850532" y="3481838"/>
                    </a:moveTo>
                    <a:lnTo>
                      <a:pt x="877027" y="3490955"/>
                    </a:lnTo>
                    <a:cubicBezTo>
                      <a:pt x="892941" y="3497986"/>
                      <a:pt x="908176" y="3506416"/>
                      <a:pt x="922718" y="3516472"/>
                    </a:cubicBezTo>
                    <a:cubicBezTo>
                      <a:pt x="967062" y="3547282"/>
                      <a:pt x="1027547" y="3564030"/>
                      <a:pt x="1094179" y="3567567"/>
                    </a:cubicBezTo>
                    <a:cubicBezTo>
                      <a:pt x="1102515" y="3567965"/>
                      <a:pt x="1113434" y="3565936"/>
                      <a:pt x="1118891" y="3568331"/>
                    </a:cubicBezTo>
                    <a:cubicBezTo>
                      <a:pt x="1180628" y="3594888"/>
                      <a:pt x="1237753" y="3586304"/>
                      <a:pt x="1295961" y="3584709"/>
                    </a:cubicBezTo>
                    <a:lnTo>
                      <a:pt x="1308070" y="3585183"/>
                    </a:lnTo>
                    <a:lnTo>
                      <a:pt x="1325263" y="3705453"/>
                    </a:lnTo>
                    <a:cubicBezTo>
                      <a:pt x="1328254" y="3727679"/>
                      <a:pt x="1331526" y="3749922"/>
                      <a:pt x="1334107" y="3772268"/>
                    </a:cubicBezTo>
                    <a:lnTo>
                      <a:pt x="1338203" y="3831076"/>
                    </a:lnTo>
                    <a:lnTo>
                      <a:pt x="1338805" y="3839709"/>
                    </a:lnTo>
                    <a:cubicBezTo>
                      <a:pt x="1339996" y="3932341"/>
                      <a:pt x="1336568" y="4025809"/>
                      <a:pt x="1335635" y="4118635"/>
                    </a:cubicBezTo>
                    <a:cubicBezTo>
                      <a:pt x="1335202" y="4148976"/>
                      <a:pt x="1338805" y="4178868"/>
                      <a:pt x="1337171" y="4209403"/>
                    </a:cubicBezTo>
                    <a:cubicBezTo>
                      <a:pt x="1335445" y="4242449"/>
                      <a:pt x="1327565" y="4276129"/>
                      <a:pt x="1325840" y="4309174"/>
                    </a:cubicBezTo>
                    <a:cubicBezTo>
                      <a:pt x="1322853" y="4364122"/>
                      <a:pt x="1323899" y="4418621"/>
                      <a:pt x="1321122" y="4473630"/>
                    </a:cubicBezTo>
                    <a:cubicBezTo>
                      <a:pt x="1315632" y="4579723"/>
                      <a:pt x="1309019" y="4685750"/>
                      <a:pt x="1302196" y="4791709"/>
                    </a:cubicBezTo>
                    <a:cubicBezTo>
                      <a:pt x="1300696" y="4814383"/>
                      <a:pt x="1294244" y="4837504"/>
                      <a:pt x="1293239" y="4860048"/>
                    </a:cubicBezTo>
                    <a:cubicBezTo>
                      <a:pt x="1290785" y="4919957"/>
                      <a:pt x="1289660" y="4979994"/>
                      <a:pt x="1288829" y="5039837"/>
                    </a:cubicBezTo>
                    <a:cubicBezTo>
                      <a:pt x="1288401" y="5076103"/>
                      <a:pt x="1290512" y="5112310"/>
                      <a:pt x="1289584" y="5148703"/>
                    </a:cubicBezTo>
                    <a:cubicBezTo>
                      <a:pt x="1288845" y="5177820"/>
                      <a:pt x="1286193" y="5207193"/>
                      <a:pt x="1282205" y="5236435"/>
                    </a:cubicBezTo>
                    <a:cubicBezTo>
                      <a:pt x="1278784" y="5261619"/>
                      <a:pt x="1270649" y="5286477"/>
                      <a:pt x="1268145" y="5311662"/>
                    </a:cubicBezTo>
                    <a:cubicBezTo>
                      <a:pt x="1261308" y="5379812"/>
                      <a:pt x="1256387" y="5447703"/>
                      <a:pt x="1250547" y="5515595"/>
                    </a:cubicBezTo>
                    <a:cubicBezTo>
                      <a:pt x="1248113" y="5542776"/>
                      <a:pt x="1244054" y="5570023"/>
                      <a:pt x="1243323" y="5596885"/>
                    </a:cubicBezTo>
                    <a:cubicBezTo>
                      <a:pt x="1241082" y="5668709"/>
                      <a:pt x="1241668" y="5740276"/>
                      <a:pt x="1238303" y="5812036"/>
                    </a:cubicBezTo>
                    <a:cubicBezTo>
                      <a:pt x="1235508" y="5871554"/>
                      <a:pt x="1228259" y="5931392"/>
                      <a:pt x="1223551" y="5991171"/>
                    </a:cubicBezTo>
                    <a:cubicBezTo>
                      <a:pt x="1221675" y="6016549"/>
                      <a:pt x="1222415" y="6041609"/>
                      <a:pt x="1219699" y="6066726"/>
                    </a:cubicBezTo>
                    <a:cubicBezTo>
                      <a:pt x="1213776" y="6123024"/>
                      <a:pt x="1205938" y="6179576"/>
                      <a:pt x="1199935" y="6236130"/>
                    </a:cubicBezTo>
                    <a:cubicBezTo>
                      <a:pt x="1196614" y="6268403"/>
                      <a:pt x="1198425" y="6301127"/>
                      <a:pt x="1192857" y="6333267"/>
                    </a:cubicBezTo>
                    <a:cubicBezTo>
                      <a:pt x="1179603" y="6409590"/>
                      <a:pt x="1163470" y="6485591"/>
                      <a:pt x="1148174" y="6561849"/>
                    </a:cubicBezTo>
                    <a:cubicBezTo>
                      <a:pt x="1132370" y="6640486"/>
                      <a:pt x="1117066" y="6719000"/>
                      <a:pt x="1100424" y="6797385"/>
                    </a:cubicBezTo>
                    <a:lnTo>
                      <a:pt x="1085621" y="6858000"/>
                    </a:lnTo>
                    <a:lnTo>
                      <a:pt x="932341" y="6858000"/>
                    </a:lnTo>
                    <a:lnTo>
                      <a:pt x="944496" y="6829656"/>
                    </a:lnTo>
                    <a:cubicBezTo>
                      <a:pt x="964836" y="6776399"/>
                      <a:pt x="953622" y="6744439"/>
                      <a:pt x="913239" y="6720119"/>
                    </a:cubicBezTo>
                    <a:cubicBezTo>
                      <a:pt x="890880" y="6706443"/>
                      <a:pt x="866986" y="6690318"/>
                      <a:pt x="870682" y="6655346"/>
                    </a:cubicBezTo>
                    <a:cubicBezTo>
                      <a:pt x="876846" y="6598274"/>
                      <a:pt x="889503" y="6540954"/>
                      <a:pt x="846442" y="6498594"/>
                    </a:cubicBezTo>
                    <a:cubicBezTo>
                      <a:pt x="862273" y="6487399"/>
                      <a:pt x="871751" y="6480449"/>
                      <a:pt x="881150" y="6473756"/>
                    </a:cubicBezTo>
                    <a:cubicBezTo>
                      <a:pt x="907245" y="6455292"/>
                      <a:pt x="930705" y="6407516"/>
                      <a:pt x="922470" y="6377035"/>
                    </a:cubicBezTo>
                    <a:cubicBezTo>
                      <a:pt x="910652" y="6332192"/>
                      <a:pt x="925705" y="6299028"/>
                      <a:pt x="955039" y="6268585"/>
                    </a:cubicBezTo>
                    <a:cubicBezTo>
                      <a:pt x="1003777" y="6217606"/>
                      <a:pt x="1017630" y="6148240"/>
                      <a:pt x="1024350" y="6083443"/>
                    </a:cubicBezTo>
                    <a:cubicBezTo>
                      <a:pt x="1029590" y="6034553"/>
                      <a:pt x="1028255" y="5980246"/>
                      <a:pt x="999696" y="5938416"/>
                    </a:cubicBezTo>
                    <a:cubicBezTo>
                      <a:pt x="990505" y="5925141"/>
                      <a:pt x="991039" y="5901884"/>
                      <a:pt x="988342" y="5882426"/>
                    </a:cubicBezTo>
                    <a:cubicBezTo>
                      <a:pt x="986229" y="5866254"/>
                      <a:pt x="984774" y="5849442"/>
                      <a:pt x="985444" y="5832438"/>
                    </a:cubicBezTo>
                    <a:cubicBezTo>
                      <a:pt x="986010" y="5814273"/>
                      <a:pt x="985042" y="5793656"/>
                      <a:pt x="992016" y="5777751"/>
                    </a:cubicBezTo>
                    <a:cubicBezTo>
                      <a:pt x="1012886" y="5729456"/>
                      <a:pt x="1014467" y="5686488"/>
                      <a:pt x="995028" y="5641832"/>
                    </a:cubicBezTo>
                    <a:cubicBezTo>
                      <a:pt x="984984" y="5618696"/>
                      <a:pt x="974301" y="5585771"/>
                      <a:pt x="981247" y="5562522"/>
                    </a:cubicBezTo>
                    <a:cubicBezTo>
                      <a:pt x="998041" y="5505913"/>
                      <a:pt x="997454" y="5454379"/>
                      <a:pt x="995131" y="5398075"/>
                    </a:cubicBezTo>
                    <a:cubicBezTo>
                      <a:pt x="993724" y="5361807"/>
                      <a:pt x="997229" y="5322258"/>
                      <a:pt x="997379" y="5283928"/>
                    </a:cubicBezTo>
                    <a:cubicBezTo>
                      <a:pt x="997473" y="5239095"/>
                      <a:pt x="1006631" y="5193105"/>
                      <a:pt x="979617" y="5157396"/>
                    </a:cubicBezTo>
                    <a:cubicBezTo>
                      <a:pt x="976728" y="5153402"/>
                      <a:pt x="978724" y="5144705"/>
                      <a:pt x="976441" y="5139485"/>
                    </a:cubicBezTo>
                    <a:cubicBezTo>
                      <a:pt x="969619" y="5122991"/>
                      <a:pt x="964828" y="5102888"/>
                      <a:pt x="953793" y="5091862"/>
                    </a:cubicBezTo>
                    <a:cubicBezTo>
                      <a:pt x="921506" y="5059884"/>
                      <a:pt x="886609" y="5031900"/>
                      <a:pt x="853056" y="5001787"/>
                    </a:cubicBezTo>
                    <a:cubicBezTo>
                      <a:pt x="845882" y="4995337"/>
                      <a:pt x="836325" y="4988437"/>
                      <a:pt x="833979" y="4978966"/>
                    </a:cubicBezTo>
                    <a:cubicBezTo>
                      <a:pt x="820602" y="4924328"/>
                      <a:pt x="808509" y="4869239"/>
                      <a:pt x="796995" y="4813768"/>
                    </a:cubicBezTo>
                    <a:cubicBezTo>
                      <a:pt x="792418" y="4791474"/>
                      <a:pt x="803209" y="4777314"/>
                      <a:pt x="820590" y="4764057"/>
                    </a:cubicBezTo>
                    <a:cubicBezTo>
                      <a:pt x="837188" y="4751123"/>
                      <a:pt x="855398" y="4734452"/>
                      <a:pt x="864688" y="4714752"/>
                    </a:cubicBezTo>
                    <a:cubicBezTo>
                      <a:pt x="883062" y="4675275"/>
                      <a:pt x="897521" y="4632902"/>
                      <a:pt x="910485" y="4590911"/>
                    </a:cubicBezTo>
                    <a:cubicBezTo>
                      <a:pt x="915338" y="4575199"/>
                      <a:pt x="912978" y="4556131"/>
                      <a:pt x="911445" y="4539571"/>
                    </a:cubicBezTo>
                    <a:cubicBezTo>
                      <a:pt x="908527" y="4508200"/>
                      <a:pt x="900999" y="4477659"/>
                      <a:pt x="900285" y="4445837"/>
                    </a:cubicBezTo>
                    <a:cubicBezTo>
                      <a:pt x="899539" y="4408923"/>
                      <a:pt x="887958" y="4383340"/>
                      <a:pt x="863237" y="4364703"/>
                    </a:cubicBezTo>
                    <a:cubicBezTo>
                      <a:pt x="826431" y="4336971"/>
                      <a:pt x="808536" y="4292507"/>
                      <a:pt x="798070" y="4243284"/>
                    </a:cubicBezTo>
                    <a:cubicBezTo>
                      <a:pt x="784617" y="4180721"/>
                      <a:pt x="805728" y="4117545"/>
                      <a:pt x="817097" y="4054750"/>
                    </a:cubicBezTo>
                    <a:cubicBezTo>
                      <a:pt x="821537" y="4030724"/>
                      <a:pt x="826632" y="4006057"/>
                      <a:pt x="826251" y="3982801"/>
                    </a:cubicBezTo>
                    <a:cubicBezTo>
                      <a:pt x="825347" y="3916709"/>
                      <a:pt x="825150" y="3850833"/>
                      <a:pt x="836848" y="3784939"/>
                    </a:cubicBezTo>
                    <a:lnTo>
                      <a:pt x="841285" y="3766755"/>
                    </a:lnTo>
                    <a:lnTo>
                      <a:pt x="841284" y="3766755"/>
                    </a:lnTo>
                    <a:lnTo>
                      <a:pt x="852925" y="3719034"/>
                    </a:lnTo>
                    <a:cubicBezTo>
                      <a:pt x="855152" y="3711822"/>
                      <a:pt x="856753" y="3704413"/>
                      <a:pt x="857932" y="3696880"/>
                    </a:cubicBezTo>
                    <a:cubicBezTo>
                      <a:pt x="868683" y="3631632"/>
                      <a:pt x="885300" y="3565939"/>
                      <a:pt x="853534" y="3507036"/>
                    </a:cubicBezTo>
                    <a:cubicBezTo>
                      <a:pt x="850623" y="3501622"/>
                      <a:pt x="849992" y="3494020"/>
                      <a:pt x="850226" y="3485839"/>
                    </a:cubicBezTo>
                    <a:close/>
                    <a:moveTo>
                      <a:pt x="0" y="0"/>
                    </a:moveTo>
                    <a:lnTo>
                      <a:pt x="455609" y="0"/>
                    </a:lnTo>
                    <a:lnTo>
                      <a:pt x="459171" y="72395"/>
                    </a:lnTo>
                    <a:cubicBezTo>
                      <a:pt x="459671" y="92301"/>
                      <a:pt x="456894" y="113171"/>
                      <a:pt x="460041" y="131917"/>
                    </a:cubicBezTo>
                    <a:cubicBezTo>
                      <a:pt x="474213" y="218122"/>
                      <a:pt x="492031" y="302910"/>
                      <a:pt x="504421" y="389691"/>
                    </a:cubicBezTo>
                    <a:cubicBezTo>
                      <a:pt x="517349" y="479177"/>
                      <a:pt x="539516" y="562489"/>
                      <a:pt x="582097" y="634609"/>
                    </a:cubicBezTo>
                    <a:cubicBezTo>
                      <a:pt x="621686" y="701573"/>
                      <a:pt x="662589" y="767248"/>
                      <a:pt x="702468" y="834019"/>
                    </a:cubicBezTo>
                    <a:cubicBezTo>
                      <a:pt x="712587" y="850968"/>
                      <a:pt x="725536" y="867665"/>
                      <a:pt x="729203" y="887701"/>
                    </a:cubicBezTo>
                    <a:cubicBezTo>
                      <a:pt x="736973" y="929321"/>
                      <a:pt x="740155" y="973193"/>
                      <a:pt x="743787" y="1016355"/>
                    </a:cubicBezTo>
                    <a:cubicBezTo>
                      <a:pt x="746786" y="1053398"/>
                      <a:pt x="745800" y="1091467"/>
                      <a:pt x="750083" y="1128060"/>
                    </a:cubicBezTo>
                    <a:cubicBezTo>
                      <a:pt x="753428" y="1157309"/>
                      <a:pt x="762038" y="1185083"/>
                      <a:pt x="768866" y="1213431"/>
                    </a:cubicBezTo>
                    <a:cubicBezTo>
                      <a:pt x="774767" y="1238107"/>
                      <a:pt x="778357" y="1264327"/>
                      <a:pt x="787802" y="1286432"/>
                    </a:cubicBezTo>
                    <a:cubicBezTo>
                      <a:pt x="810582" y="1340304"/>
                      <a:pt x="832653" y="1394242"/>
                      <a:pt x="842837" y="1455511"/>
                    </a:cubicBezTo>
                    <a:cubicBezTo>
                      <a:pt x="853049" y="1515944"/>
                      <a:pt x="867276" y="1574511"/>
                      <a:pt x="877988" y="1634814"/>
                    </a:cubicBezTo>
                    <a:cubicBezTo>
                      <a:pt x="888390" y="1693895"/>
                      <a:pt x="902813" y="1748857"/>
                      <a:pt x="941063" y="1789731"/>
                    </a:cubicBezTo>
                    <a:cubicBezTo>
                      <a:pt x="957906" y="1807908"/>
                      <a:pt x="975122" y="1831564"/>
                      <a:pt x="980124" y="1857657"/>
                    </a:cubicBezTo>
                    <a:cubicBezTo>
                      <a:pt x="987207" y="1894833"/>
                      <a:pt x="980788" y="1937150"/>
                      <a:pt x="984484" y="1976384"/>
                    </a:cubicBezTo>
                    <a:cubicBezTo>
                      <a:pt x="988781" y="2022576"/>
                      <a:pt x="988793" y="2074493"/>
                      <a:pt x="1007189" y="2110650"/>
                    </a:cubicBezTo>
                    <a:cubicBezTo>
                      <a:pt x="1023612" y="2142809"/>
                      <a:pt x="1034723" y="2173610"/>
                      <a:pt x="1039893" y="2211041"/>
                    </a:cubicBezTo>
                    <a:cubicBezTo>
                      <a:pt x="1043484" y="2237261"/>
                      <a:pt x="1057690" y="2260269"/>
                      <a:pt x="1059162" y="2286682"/>
                    </a:cubicBezTo>
                    <a:cubicBezTo>
                      <a:pt x="1061252" y="2321469"/>
                      <a:pt x="1060754" y="2355740"/>
                      <a:pt x="1070522" y="2388667"/>
                    </a:cubicBezTo>
                    <a:cubicBezTo>
                      <a:pt x="1080600" y="2422815"/>
                      <a:pt x="1085513" y="2459602"/>
                      <a:pt x="1093939" y="2494653"/>
                    </a:cubicBezTo>
                    <a:cubicBezTo>
                      <a:pt x="1098500" y="2513273"/>
                      <a:pt x="1106866" y="2529964"/>
                      <a:pt x="1112007" y="2548197"/>
                    </a:cubicBezTo>
                    <a:cubicBezTo>
                      <a:pt x="1121409" y="2581573"/>
                      <a:pt x="1130232" y="2615336"/>
                      <a:pt x="1138346" y="2649163"/>
                    </a:cubicBezTo>
                    <a:cubicBezTo>
                      <a:pt x="1146465" y="2682988"/>
                      <a:pt x="1157699" y="2716368"/>
                      <a:pt x="1160337" y="2751608"/>
                    </a:cubicBezTo>
                    <a:cubicBezTo>
                      <a:pt x="1164714" y="2811646"/>
                      <a:pt x="1159211" y="2873999"/>
                      <a:pt x="1165737" y="2933012"/>
                    </a:cubicBezTo>
                    <a:cubicBezTo>
                      <a:pt x="1172445" y="2992925"/>
                      <a:pt x="1185964" y="3051556"/>
                      <a:pt x="1202029" y="3107873"/>
                    </a:cubicBezTo>
                    <a:cubicBezTo>
                      <a:pt x="1214635" y="3152396"/>
                      <a:pt x="1227749" y="3194534"/>
                      <a:pt x="1225692" y="3244974"/>
                    </a:cubicBezTo>
                    <a:cubicBezTo>
                      <a:pt x="1224565" y="3273123"/>
                      <a:pt x="1231196" y="3305079"/>
                      <a:pt x="1243916" y="3326221"/>
                    </a:cubicBezTo>
                    <a:cubicBezTo>
                      <a:pt x="1271701" y="3372044"/>
                      <a:pt x="1285247" y="3423911"/>
                      <a:pt x="1293067" y="3480219"/>
                    </a:cubicBezTo>
                    <a:lnTo>
                      <a:pt x="1308071" y="3585182"/>
                    </a:lnTo>
                    <a:lnTo>
                      <a:pt x="1295962" y="3584708"/>
                    </a:lnTo>
                    <a:cubicBezTo>
                      <a:pt x="1237754" y="3586303"/>
                      <a:pt x="1180629" y="3594888"/>
                      <a:pt x="1118893" y="3568330"/>
                    </a:cubicBezTo>
                    <a:cubicBezTo>
                      <a:pt x="1113435" y="3565936"/>
                      <a:pt x="1102517" y="3567964"/>
                      <a:pt x="1094179" y="3567566"/>
                    </a:cubicBezTo>
                    <a:cubicBezTo>
                      <a:pt x="1027548" y="3564029"/>
                      <a:pt x="967064" y="3547281"/>
                      <a:pt x="922719" y="3516472"/>
                    </a:cubicBezTo>
                    <a:cubicBezTo>
                      <a:pt x="908178" y="3506414"/>
                      <a:pt x="892942" y="3497984"/>
                      <a:pt x="877028" y="3490955"/>
                    </a:cubicBezTo>
                    <a:lnTo>
                      <a:pt x="850533" y="3481837"/>
                    </a:lnTo>
                    <a:lnTo>
                      <a:pt x="852113" y="3461170"/>
                    </a:lnTo>
                    <a:cubicBezTo>
                      <a:pt x="854391" y="3434500"/>
                      <a:pt x="848474" y="3414331"/>
                      <a:pt x="831383" y="3399179"/>
                    </a:cubicBezTo>
                    <a:cubicBezTo>
                      <a:pt x="801767" y="3373388"/>
                      <a:pt x="773654" y="3344957"/>
                      <a:pt x="743141" y="3320580"/>
                    </a:cubicBezTo>
                    <a:cubicBezTo>
                      <a:pt x="722236" y="3303685"/>
                      <a:pt x="714543" y="3281842"/>
                      <a:pt x="713221" y="3251241"/>
                    </a:cubicBezTo>
                    <a:cubicBezTo>
                      <a:pt x="712555" y="3234106"/>
                      <a:pt x="704768" y="3217029"/>
                      <a:pt x="697098" y="3202528"/>
                    </a:cubicBezTo>
                    <a:cubicBezTo>
                      <a:pt x="687845" y="3184997"/>
                      <a:pt x="672212" y="3172554"/>
                      <a:pt x="664820" y="3154190"/>
                    </a:cubicBezTo>
                    <a:cubicBezTo>
                      <a:pt x="646169" y="3109209"/>
                      <a:pt x="616744" y="3087991"/>
                      <a:pt x="572501" y="3087312"/>
                    </a:cubicBezTo>
                    <a:cubicBezTo>
                      <a:pt x="533259" y="3086763"/>
                      <a:pt x="493731" y="3044085"/>
                      <a:pt x="497703" y="3005243"/>
                    </a:cubicBezTo>
                    <a:cubicBezTo>
                      <a:pt x="502030" y="2962279"/>
                      <a:pt x="490540" y="2928257"/>
                      <a:pt x="476984" y="2892751"/>
                    </a:cubicBezTo>
                    <a:cubicBezTo>
                      <a:pt x="469363" y="2872905"/>
                      <a:pt x="465404" y="2847135"/>
                      <a:pt x="468947" y="2824527"/>
                    </a:cubicBezTo>
                    <a:cubicBezTo>
                      <a:pt x="482188" y="2738605"/>
                      <a:pt x="520979" y="2665650"/>
                      <a:pt x="569138" y="2595026"/>
                    </a:cubicBezTo>
                    <a:cubicBezTo>
                      <a:pt x="600577" y="2548865"/>
                      <a:pt x="622260" y="2493483"/>
                      <a:pt x="645397" y="2440808"/>
                    </a:cubicBezTo>
                    <a:cubicBezTo>
                      <a:pt x="652529" y="2424387"/>
                      <a:pt x="655029" y="2401457"/>
                      <a:pt x="651820" y="2384384"/>
                    </a:cubicBezTo>
                    <a:cubicBezTo>
                      <a:pt x="640949" y="2324596"/>
                      <a:pt x="629163" y="2264805"/>
                      <a:pt x="612994" y="2207332"/>
                    </a:cubicBezTo>
                    <a:cubicBezTo>
                      <a:pt x="597678" y="2153787"/>
                      <a:pt x="601053" y="2099808"/>
                      <a:pt x="620894" y="2046679"/>
                    </a:cubicBezTo>
                    <a:cubicBezTo>
                      <a:pt x="635367" y="2007977"/>
                      <a:pt x="641110" y="1970814"/>
                      <a:pt x="644614" y="1931265"/>
                    </a:cubicBezTo>
                    <a:cubicBezTo>
                      <a:pt x="647465" y="1898285"/>
                      <a:pt x="653360" y="1862859"/>
                      <a:pt x="665994" y="1832337"/>
                    </a:cubicBezTo>
                    <a:cubicBezTo>
                      <a:pt x="683779" y="1789578"/>
                      <a:pt x="688928" y="1751381"/>
                      <a:pt x="678276" y="1709437"/>
                    </a:cubicBezTo>
                    <a:cubicBezTo>
                      <a:pt x="672576" y="1687079"/>
                      <a:pt x="673987" y="1660990"/>
                      <a:pt x="672955" y="1636123"/>
                    </a:cubicBezTo>
                    <a:cubicBezTo>
                      <a:pt x="671272" y="1597795"/>
                      <a:pt x="671867" y="1558758"/>
                      <a:pt x="668480" y="1520749"/>
                    </a:cubicBezTo>
                    <a:cubicBezTo>
                      <a:pt x="665050" y="1479903"/>
                      <a:pt x="655019" y="1440408"/>
                      <a:pt x="653920" y="1399437"/>
                    </a:cubicBezTo>
                    <a:cubicBezTo>
                      <a:pt x="652652" y="1355309"/>
                      <a:pt x="639893" y="1323154"/>
                      <a:pt x="612686" y="1296979"/>
                    </a:cubicBezTo>
                    <a:cubicBezTo>
                      <a:pt x="595576" y="1280408"/>
                      <a:pt x="578401" y="1259588"/>
                      <a:pt x="570220" y="1235618"/>
                    </a:cubicBezTo>
                    <a:cubicBezTo>
                      <a:pt x="553631" y="1186194"/>
                      <a:pt x="545669" y="1131821"/>
                      <a:pt x="529736" y="1081752"/>
                    </a:cubicBezTo>
                    <a:cubicBezTo>
                      <a:pt x="507466" y="1011390"/>
                      <a:pt x="481332" y="944631"/>
                      <a:pt x="414305" y="918292"/>
                    </a:cubicBezTo>
                    <a:cubicBezTo>
                      <a:pt x="377314" y="903769"/>
                      <a:pt x="368843" y="874065"/>
                      <a:pt x="373924" y="825689"/>
                    </a:cubicBezTo>
                    <a:cubicBezTo>
                      <a:pt x="375689" y="809590"/>
                      <a:pt x="376722" y="786203"/>
                      <a:pt x="368949" y="778726"/>
                    </a:cubicBezTo>
                    <a:cubicBezTo>
                      <a:pt x="345838" y="756354"/>
                      <a:pt x="349308" y="725824"/>
                      <a:pt x="347020" y="694643"/>
                    </a:cubicBezTo>
                    <a:cubicBezTo>
                      <a:pt x="345704" y="675894"/>
                      <a:pt x="339306" y="651346"/>
                      <a:pt x="327478" y="642898"/>
                    </a:cubicBezTo>
                    <a:cubicBezTo>
                      <a:pt x="279698" y="608395"/>
                      <a:pt x="263590" y="549247"/>
                      <a:pt x="243468" y="491960"/>
                    </a:cubicBezTo>
                    <a:cubicBezTo>
                      <a:pt x="237433" y="475142"/>
                      <a:pt x="230250" y="456843"/>
                      <a:pt x="218930" y="446010"/>
                    </a:cubicBezTo>
                    <a:cubicBezTo>
                      <a:pt x="194433" y="422927"/>
                      <a:pt x="180036" y="395344"/>
                      <a:pt x="180614" y="354892"/>
                    </a:cubicBezTo>
                    <a:cubicBezTo>
                      <a:pt x="180923" y="342010"/>
                      <a:pt x="176523" y="328798"/>
                      <a:pt x="171988" y="317521"/>
                    </a:cubicBezTo>
                    <a:cubicBezTo>
                      <a:pt x="162052" y="293291"/>
                      <a:pt x="148442" y="271315"/>
                      <a:pt x="139875" y="246378"/>
                    </a:cubicBezTo>
                    <a:cubicBezTo>
                      <a:pt x="117577" y="182780"/>
                      <a:pt x="95749" y="119890"/>
                      <a:pt x="51499" y="73211"/>
                    </a:cubicBezTo>
                    <a:cubicBezTo>
                      <a:pt x="40691" y="61834"/>
                      <a:pt x="29467" y="49763"/>
                      <a:pt x="19690" y="36621"/>
                    </a:cubicBezTo>
                    <a:close/>
                  </a:path>
                </a:pathLst>
              </a:custGeom>
              <a:blipFill dpi="0" rotWithShape="1">
                <a:blip r:embed="rId1">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pic>
        <p:nvPicPr>
          <p:cNvPr id="14" name="v09044g40000chdvppjc77u3js0p8iu0.mov">
            <a:hlinkClick r:id="" action="ppaction://media"/>
          </p:cNvPr>
          <p:cNvPicPr>
            <a:picLocks noGrp="1" noChangeAspect="1"/>
          </p:cNvPicPr>
          <p:nvPr>
            <p:ph idx="1"/>
            <a:videoFile r:link="rId5"/>
            <p:extLst>
              <p:ext uri="{DAA4B4D4-6D71-4841-9C94-3DE7FCFB9230}">
                <p14:media xmlns:p14="http://schemas.microsoft.com/office/powerpoint/2010/main" r:embed="rId6"/>
              </p:ext>
            </p:extLst>
          </p:nvPr>
        </p:nvPicPr>
        <p:blipFill>
          <a:blip r:embed="rId7"/>
          <a:stretch>
            <a:fillRect/>
          </a:stretch>
        </p:blipFill>
        <p:spPr>
          <a:xfrm>
            <a:off x="9440070" y="1285875"/>
            <a:ext cx="2436362" cy="404812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866"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44268"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4"/>
                </p:tgtEl>
              </p:cMediaNode>
            </p:video>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4"/>
                                        </p:tgtEl>
                                      </p:cBhvr>
                                    </p:cmd>
                                  </p:childTnLst>
                                </p:cTn>
                              </p:par>
                            </p:childTnLst>
                          </p:cTn>
                        </p:par>
                      </p:childTnLst>
                    </p:cTn>
                  </p:par>
                </p:childTnLst>
              </p:cTn>
              <p:nextCondLst>
                <p:cond evt="onClick" delay="0">
                  <p:tgtEl>
                    <p:spTgt spid="4"/>
                  </p:tgtEl>
                </p:cond>
              </p:nextCondLst>
            </p:seq>
            <p:video>
              <p:cMediaNode vol="80000">
                <p:cTn id="17" fill="hold" display="0">
                  <p:stCondLst>
                    <p:cond delay="indefinite"/>
                  </p:stCondLst>
                </p:cTn>
                <p:tgtEl>
                  <p:spTgt spid="14"/>
                </p:tgtEl>
              </p:cMediaNode>
            </p:video>
            <p:seq concurrent="1" nextAc="seek">
              <p:cTn id="18" restart="whenNotActive" fill="hold" evtFilter="cancelBubble" nodeType="interactiveSeq">
                <p:stCondLst>
                  <p:cond evt="onClick" delay="0">
                    <p:tgtEl>
                      <p:spTgt spid="14"/>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14"/>
                                        </p:tgtEl>
                                      </p:cBhvr>
                                    </p:cmd>
                                  </p:childTnLst>
                                </p:cTn>
                              </p:par>
                            </p:childTnLst>
                          </p:cTn>
                        </p:par>
                      </p:childTnLst>
                    </p:cTn>
                  </p:par>
                </p:childTnLst>
              </p:cTn>
              <p:nextCondLst>
                <p:cond evt="onClick" delay="0">
                  <p:tgtEl>
                    <p:spTgt spid="1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 name="Rectangle 45"/>
          <p:cNvSpPr>
            <a:spLocks noGrp="1" noRot="1" noChangeAspect="1" noMove="1" noResize="1" noEditPoints="1" noAdjustHandles="1" noChangeArrowheads="1" noChangeShapeType="1" noTextEdit="1"/>
          </p:cNvSpPr>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234865" y="568517"/>
            <a:ext cx="5248221" cy="1067209"/>
          </a:xfrm>
        </p:spPr>
        <p:txBody>
          <a:bodyPr>
            <a:normAutofit/>
          </a:bodyPr>
          <a:lstStyle/>
          <a:p>
            <a:r>
              <a:rPr lang="en-US" sz="3400">
                <a:solidFill>
                  <a:schemeClr val="bg1"/>
                </a:solidFill>
              </a:rPr>
              <a:t>GYE NYAME SYMBOL (ADINKRA SYMBOLS)</a:t>
            </a:r>
            <a:endParaRPr lang="en-US" sz="3400">
              <a:solidFill>
                <a:schemeClr val="bg1"/>
              </a:solidFill>
            </a:endParaRPr>
          </a:p>
        </p:txBody>
      </p:sp>
      <p:pic>
        <p:nvPicPr>
          <p:cNvPr id="13" name="Content Placeholder 12" descr="A black symbol with a white background&#10;&#10;Description automatically generated"/>
          <p:cNvPicPr>
            <a:picLocks noChangeAspect="1"/>
          </p:cNvPicPr>
          <p:nvPr/>
        </p:nvPicPr>
        <p:blipFill rotWithShape="1">
          <a:blip r:embed="rId1"/>
          <a:srcRect r="-3" b="-3"/>
          <a:stretch>
            <a:fillRect/>
          </a:stretch>
        </p:blipFill>
        <p:spPr>
          <a:xfrm>
            <a:off x="739959" y="1095407"/>
            <a:ext cx="4754947" cy="4754947"/>
          </a:xfrm>
          <a:custGeom>
            <a:avLst/>
            <a:gdLst/>
            <a:ahLst/>
            <a:cxnLst/>
            <a:rect l="l" t="t" r="r" b="b"/>
            <a:pathLst>
              <a:path w="2388070" h="2388070">
                <a:moveTo>
                  <a:pt x="1194035" y="0"/>
                </a:moveTo>
                <a:cubicBezTo>
                  <a:pt x="1853482" y="0"/>
                  <a:pt x="2388070" y="534588"/>
                  <a:pt x="2388070" y="1194035"/>
                </a:cubicBezTo>
                <a:cubicBezTo>
                  <a:pt x="2388070" y="1853482"/>
                  <a:pt x="1853482" y="2388070"/>
                  <a:pt x="1194035" y="2388070"/>
                </a:cubicBezTo>
                <a:cubicBezTo>
                  <a:pt x="534588" y="2388070"/>
                  <a:pt x="0" y="1853482"/>
                  <a:pt x="0" y="1194035"/>
                </a:cubicBezTo>
                <a:cubicBezTo>
                  <a:pt x="0" y="534588"/>
                  <a:pt x="534588" y="0"/>
                  <a:pt x="1194035" y="0"/>
                </a:cubicBezTo>
                <a:close/>
              </a:path>
            </a:pathLst>
          </a:custGeom>
          <a:ln w="28575">
            <a:noFill/>
          </a:ln>
        </p:spPr>
      </p:pic>
      <p:grpSp>
        <p:nvGrpSpPr>
          <p:cNvPr id="48" name="Group 47"/>
          <p:cNvGrpSpPr>
            <a:grpSpLocks noGrp="1" noRot="1" noChangeAspect="1" noMove="1" noResize="1" noUngrp="1"/>
          </p:cNvGrpSpPr>
          <p:nvPr/>
        </p:nvGrpSpPr>
        <p:grpSpPr>
          <a:xfrm>
            <a:off x="0" y="377893"/>
            <a:ext cx="1861854" cy="717514"/>
            <a:chOff x="0" y="377893"/>
            <a:chExt cx="1861854" cy="717514"/>
          </a:xfrm>
          <a:solidFill>
            <a:schemeClr val="bg1"/>
          </a:solidFill>
        </p:grpSpPr>
        <p:sp>
          <p:nvSpPr>
            <p:cNvPr id="49" name="Freeform: Shape 48"/>
            <p:cNvSpPr/>
            <p:nvPr/>
          </p:nvSpPr>
          <p:spPr>
            <a:xfrm>
              <a:off x="0" y="377893"/>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grpFill/>
            <a:ln w="9525" cap="flat">
              <a:noFill/>
              <a:prstDash val="solid"/>
              <a:miter/>
            </a:ln>
          </p:spPr>
          <p:txBody>
            <a:bodyPr wrap="square" rtlCol="0" anchor="ctr">
              <a:noAutofit/>
            </a:bodyPr>
            <a:lstStyle/>
            <a:p>
              <a:endParaRPr lang="en-US"/>
            </a:p>
          </p:txBody>
        </p:sp>
        <p:sp>
          <p:nvSpPr>
            <p:cNvPr id="50" name="Freeform: Shape 49"/>
            <p:cNvSpPr/>
            <p:nvPr/>
          </p:nvSpPr>
          <p:spPr>
            <a:xfrm>
              <a:off x="0" y="817628"/>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grpFill/>
            <a:ln w="9525" cap="flat">
              <a:noFill/>
              <a:prstDash val="solid"/>
              <a:miter/>
            </a:ln>
          </p:spPr>
          <p:txBody>
            <a:bodyPr wrap="square" rtlCol="0" anchor="ctr">
              <a:noAutofit/>
            </a:bodyPr>
            <a:lstStyle/>
            <a:p>
              <a:endParaRPr lang="en-US"/>
            </a:p>
          </p:txBody>
        </p:sp>
      </p:grpSp>
      <p:sp>
        <p:nvSpPr>
          <p:cNvPr id="40" name="Content Placeholder 16"/>
          <p:cNvSpPr>
            <a:spLocks noGrp="1"/>
          </p:cNvSpPr>
          <p:nvPr>
            <p:ph idx="1"/>
          </p:nvPr>
        </p:nvSpPr>
        <p:spPr>
          <a:xfrm>
            <a:off x="6234868" y="1635726"/>
            <a:ext cx="5217173" cy="4939589"/>
          </a:xfrm>
        </p:spPr>
        <p:txBody>
          <a:bodyPr>
            <a:normAutofit fontScale="47500" lnSpcReduction="20000"/>
          </a:bodyPr>
          <a:lstStyle/>
          <a:p>
            <a:pPr marL="0" indent="0" algn="l" rtl="0">
              <a:spcBef>
                <a:spcPts val="0"/>
              </a:spcBef>
              <a:spcAft>
                <a:spcPts val="0"/>
              </a:spcAft>
              <a:buNone/>
            </a:pPr>
            <a:r>
              <a:rPr lang="en-US" sz="4400">
                <a:solidFill>
                  <a:schemeClr val="bg1"/>
                </a:solidFill>
              </a:rPr>
              <a:t>The GYE Nyame symbol, which translates to "except for God," represents the belief that one should only fear God and his unlimited power. Originating from Ghana, the GYE Nyame is an adinkra symbol that has been passed down through generations by the Akan and Asante people. Its significance lies in the acknowledgement of God's supremacy, making it a cherished and distinctive symbol in Ghanaian culture. Ghanaians commonly incorporate this symbol into clothing, decorations, and artwork, as it reflects their deep religious convictions. Adinkra symbols, including GYE Nyame, hold great cultural importance for the Ashanti people and are widely recognized and utilized throughout West Africa. Serving as a visual means of communication, these symbols effectively convey ideas and values and remain a vital component of traditional Ashanti art and craft. </a:t>
            </a:r>
            <a:endParaRPr lang="en-US" sz="4400">
              <a:solidFill>
                <a:schemeClr val="bg1"/>
              </a:solidFill>
            </a:endParaRPr>
          </a:p>
          <a:p>
            <a:pPr marL="0" indent="0" algn="l" rtl="0">
              <a:spcBef>
                <a:spcPts val="0"/>
              </a:spcBef>
              <a:spcAft>
                <a:spcPts val="0"/>
              </a:spcAft>
              <a:buNone/>
            </a:pPr>
            <a:endParaRPr lang="en-US">
              <a:solidFill>
                <a:schemeClr val="bg1"/>
              </a:solidFill>
            </a:endParaRPr>
          </a:p>
        </p:txBody>
      </p:sp>
      <p:grpSp>
        <p:nvGrpSpPr>
          <p:cNvPr id="52" name="Graphic 185"/>
          <p:cNvGrpSpPr>
            <a:grpSpLocks noGrp="1" noRot="1" noChangeAspect="1" noMove="1" noResize="1" noUngrp="1"/>
          </p:cNvGrpSpPr>
          <p:nvPr/>
        </p:nvGrpSpPr>
        <p:grpSpPr>
          <a:xfrm>
            <a:off x="10428634" y="5987064"/>
            <a:ext cx="1054466" cy="469689"/>
            <a:chOff x="9841624" y="4115729"/>
            <a:chExt cx="602169" cy="268223"/>
          </a:xfrm>
          <a:solidFill>
            <a:schemeClr val="bg1"/>
          </a:solidFill>
        </p:grpSpPr>
        <p:sp>
          <p:nvSpPr>
            <p:cNvPr id="53" name="Freeform: Shape 52"/>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54" name="Freeform: Shape 53"/>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55" name="Freeform: Shape 54"/>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56" name="Freeform: Shape 55"/>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57" name="Freeform: Shape 56"/>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 name="Rectangle 40"/>
          <p:cNvSpPr>
            <a:spLocks noGrp="1" noRot="1" noChangeAspect="1" noMove="1" noResize="1" noEditPoints="1" noAdjustHandles="1" noChangeArrowheads="1" noChangeShapeType="1" noTextEdit="1"/>
          </p:cNvSpPr>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42925" y="1641753"/>
            <a:ext cx="4689476" cy="1230036"/>
          </a:xfrm>
        </p:spPr>
        <p:txBody>
          <a:bodyPr anchor="t">
            <a:normAutofit/>
          </a:bodyPr>
          <a:lstStyle/>
          <a:p>
            <a:r>
              <a:rPr lang="en-US" sz="4000">
                <a:solidFill>
                  <a:schemeClr val="bg1"/>
                </a:solidFill>
              </a:rPr>
              <a:t>SANKOFA (ADINKRA SYMBOL)</a:t>
            </a:r>
            <a:endParaRPr lang="en-US" sz="4000">
              <a:solidFill>
                <a:schemeClr val="bg1"/>
              </a:solidFill>
            </a:endParaRPr>
          </a:p>
        </p:txBody>
      </p:sp>
      <p:sp>
        <p:nvSpPr>
          <p:cNvPr id="27" name="Content Placeholder 8"/>
          <p:cNvSpPr>
            <a:spLocks noGrp="1"/>
          </p:cNvSpPr>
          <p:nvPr>
            <p:ph idx="1"/>
          </p:nvPr>
        </p:nvSpPr>
        <p:spPr>
          <a:xfrm>
            <a:off x="838201" y="2871789"/>
            <a:ext cx="4394200" cy="3516653"/>
          </a:xfrm>
        </p:spPr>
        <p:txBody>
          <a:bodyPr>
            <a:normAutofit fontScale="92500" lnSpcReduction="20000"/>
          </a:bodyPr>
          <a:lstStyle/>
          <a:p>
            <a:r>
              <a:rPr lang="en-US" sz="2400">
                <a:solidFill>
                  <a:schemeClr val="bg1">
                    <a:alpha val="80000"/>
                  </a:schemeClr>
                </a:solidFill>
              </a:rPr>
              <a:t>Sankofa originates from the Twi language of the Akan Tribe in Ghana, and it signifies the concept of “go back and get it”. This phrase embodies the Akan proverb "Se wo were fi </a:t>
            </a:r>
            <a:r>
              <a:rPr lang="en-US" sz="2400" err="1">
                <a:solidFill>
                  <a:schemeClr val="bg1">
                    <a:alpha val="80000"/>
                  </a:schemeClr>
                </a:solidFill>
              </a:rPr>
              <a:t>na</a:t>
            </a:r>
            <a:r>
              <a:rPr lang="en-US" sz="2400">
                <a:solidFill>
                  <a:schemeClr val="bg1">
                    <a:alpha val="80000"/>
                  </a:schemeClr>
                </a:solidFill>
              </a:rPr>
              <a:t> </a:t>
            </a:r>
            <a:r>
              <a:rPr lang="en-US" sz="2400" err="1">
                <a:solidFill>
                  <a:schemeClr val="bg1">
                    <a:alpha val="80000"/>
                  </a:schemeClr>
                </a:solidFill>
              </a:rPr>
              <a:t>wosan</a:t>
            </a:r>
            <a:r>
              <a:rPr lang="en-US" sz="2400">
                <a:solidFill>
                  <a:schemeClr val="bg1">
                    <a:alpha val="80000"/>
                  </a:schemeClr>
                </a:solidFill>
              </a:rPr>
              <a:t> </a:t>
            </a:r>
            <a:r>
              <a:rPr lang="en-US" sz="2400" err="1">
                <a:solidFill>
                  <a:schemeClr val="bg1">
                    <a:alpha val="80000"/>
                  </a:schemeClr>
                </a:solidFill>
              </a:rPr>
              <a:t>kofa</a:t>
            </a:r>
            <a:r>
              <a:rPr lang="en-US" sz="2400">
                <a:solidFill>
                  <a:schemeClr val="bg1">
                    <a:alpha val="80000"/>
                  </a:schemeClr>
                </a:solidFill>
              </a:rPr>
              <a:t> a </a:t>
            </a:r>
            <a:r>
              <a:rPr lang="en-US" sz="2400" err="1">
                <a:solidFill>
                  <a:schemeClr val="bg1">
                    <a:alpha val="80000"/>
                  </a:schemeClr>
                </a:solidFill>
              </a:rPr>
              <a:t>yenkyiri</a:t>
            </a:r>
            <a:r>
              <a:rPr lang="en-US" sz="2400">
                <a:solidFill>
                  <a:schemeClr val="bg1">
                    <a:alpha val="80000"/>
                  </a:schemeClr>
                </a:solidFill>
              </a:rPr>
              <a:t>”, which conveys the idea that there is value in revisiting and retrieving what has been overlooked or forgotten. Sankofa is a phrase that encourages learning from the past to inform the future, reaching back to move forward, and lifting as we climb.</a:t>
            </a:r>
            <a:endParaRPr lang="en-US" sz="2400">
              <a:solidFill>
                <a:schemeClr val="bg1">
                  <a:alpha val="80000"/>
                </a:schemeClr>
              </a:solidFill>
            </a:endParaRPr>
          </a:p>
        </p:txBody>
      </p:sp>
      <p:pic>
        <p:nvPicPr>
          <p:cNvPr id="5" name="Content Placeholder 4" descr="A black and white logo&#10;&#10;Description automatically generated"/>
          <p:cNvPicPr>
            <a:picLocks noChangeAspect="1"/>
          </p:cNvPicPr>
          <p:nvPr/>
        </p:nvPicPr>
        <p:blipFill rotWithShape="1">
          <a:blip r:embed="rId1"/>
          <a:srcRect r="6098"/>
          <a:stretch>
            <a:fillRect/>
          </a:stretch>
        </p:blipFill>
        <p:spPr>
          <a:xfrm>
            <a:off x="5752193" y="10"/>
            <a:ext cx="6439807" cy="6857989"/>
          </a:xfrm>
          <a:custGeom>
            <a:avLst/>
            <a:gdLst/>
            <a:ahLst/>
            <a:cxnLst/>
            <a:rect l="l" t="t" r="r" b="b"/>
            <a:pathLst>
              <a:path w="6439807" h="6857999">
                <a:moveTo>
                  <a:pt x="752157" y="6118149"/>
                </a:moveTo>
                <a:cubicBezTo>
                  <a:pt x="745608" y="6124102"/>
                  <a:pt x="737987" y="6129341"/>
                  <a:pt x="730938" y="6133722"/>
                </a:cubicBezTo>
                <a:cubicBezTo>
                  <a:pt x="723794" y="6138152"/>
                  <a:pt x="718448" y="6143474"/>
                  <a:pt x="714778" y="6149379"/>
                </a:cubicBezTo>
                <a:lnTo>
                  <a:pt x="709303" y="6166562"/>
                </a:lnTo>
                <a:lnTo>
                  <a:pt x="714778" y="6149380"/>
                </a:lnTo>
                <a:cubicBezTo>
                  <a:pt x="718448" y="6143474"/>
                  <a:pt x="723794" y="6138152"/>
                  <a:pt x="730938" y="6133723"/>
                </a:cubicBezTo>
                <a:cubicBezTo>
                  <a:pt x="737987" y="6129341"/>
                  <a:pt x="745608" y="6124102"/>
                  <a:pt x="752157" y="6118149"/>
                </a:cubicBezTo>
                <a:close/>
                <a:moveTo>
                  <a:pt x="844000" y="4941372"/>
                </a:moveTo>
                <a:lnTo>
                  <a:pt x="840670" y="4950868"/>
                </a:lnTo>
                <a:lnTo>
                  <a:pt x="830985" y="4991382"/>
                </a:lnTo>
                <a:lnTo>
                  <a:pt x="840670" y="4950869"/>
                </a:lnTo>
                <a:close/>
                <a:moveTo>
                  <a:pt x="840061" y="4749807"/>
                </a:moveTo>
                <a:cubicBezTo>
                  <a:pt x="852197" y="4762827"/>
                  <a:pt x="853054" y="4781365"/>
                  <a:pt x="854768" y="4799797"/>
                </a:cubicBezTo>
                <a:cubicBezTo>
                  <a:pt x="853054" y="4781365"/>
                  <a:pt x="852197" y="4762826"/>
                  <a:pt x="840061" y="4749807"/>
                </a:cubicBezTo>
                <a:close/>
                <a:moveTo>
                  <a:pt x="822263" y="4543185"/>
                </a:moveTo>
                <a:lnTo>
                  <a:pt x="816857" y="4557091"/>
                </a:lnTo>
                <a:cubicBezTo>
                  <a:pt x="805236" y="4573618"/>
                  <a:pt x="796449" y="4588275"/>
                  <a:pt x="790493" y="4602021"/>
                </a:cubicBezTo>
                <a:cubicBezTo>
                  <a:pt x="796449" y="4588275"/>
                  <a:pt x="805236" y="4573618"/>
                  <a:pt x="816857" y="4557092"/>
                </a:cubicBezTo>
                <a:cubicBezTo>
                  <a:pt x="819238" y="4553662"/>
                  <a:pt x="821286" y="4548281"/>
                  <a:pt x="822263" y="4543185"/>
                </a:cubicBezTo>
                <a:close/>
                <a:moveTo>
                  <a:pt x="356045" y="2819253"/>
                </a:moveTo>
                <a:lnTo>
                  <a:pt x="344401" y="2827483"/>
                </a:lnTo>
                <a:lnTo>
                  <a:pt x="344399" y="2827486"/>
                </a:lnTo>
                <a:lnTo>
                  <a:pt x="325551" y="2842392"/>
                </a:lnTo>
                <a:lnTo>
                  <a:pt x="315896" y="2861156"/>
                </a:lnTo>
                <a:lnTo>
                  <a:pt x="344399" y="2827486"/>
                </a:lnTo>
                <a:lnTo>
                  <a:pt x="344401" y="2827484"/>
                </a:lnTo>
                <a:close/>
                <a:moveTo>
                  <a:pt x="425699" y="1974015"/>
                </a:moveTo>
                <a:cubicBezTo>
                  <a:pt x="427224" y="1991685"/>
                  <a:pt x="433462" y="2008497"/>
                  <a:pt x="449941" y="2023547"/>
                </a:cubicBezTo>
                <a:cubicBezTo>
                  <a:pt x="441702" y="2016020"/>
                  <a:pt x="436022" y="2008056"/>
                  <a:pt x="432213" y="1999763"/>
                </a:cubicBezTo>
                <a:close/>
                <a:moveTo>
                  <a:pt x="442893" y="1768838"/>
                </a:moveTo>
                <a:cubicBezTo>
                  <a:pt x="451656" y="1779981"/>
                  <a:pt x="453942" y="1790986"/>
                  <a:pt x="452275" y="1801558"/>
                </a:cubicBezTo>
                <a:lnTo>
                  <a:pt x="451495" y="1785412"/>
                </a:lnTo>
                <a:cubicBezTo>
                  <a:pt x="450037" y="1779948"/>
                  <a:pt x="447274" y="1774411"/>
                  <a:pt x="442893" y="1768838"/>
                </a:cubicBezTo>
                <a:close/>
                <a:moveTo>
                  <a:pt x="333304" y="520953"/>
                </a:moveTo>
                <a:cubicBezTo>
                  <a:pt x="333742" y="528850"/>
                  <a:pt x="335479" y="536547"/>
                  <a:pt x="337867" y="544146"/>
                </a:cubicBezTo>
                <a:lnTo>
                  <a:pt x="340032" y="549926"/>
                </a:lnTo>
                <a:lnTo>
                  <a:pt x="340448" y="551717"/>
                </a:lnTo>
                <a:lnTo>
                  <a:pt x="346286" y="566616"/>
                </a:lnTo>
                <a:lnTo>
                  <a:pt x="346338" y="566754"/>
                </a:lnTo>
                <a:lnTo>
                  <a:pt x="352655" y="583595"/>
                </a:lnTo>
                <a:lnTo>
                  <a:pt x="359451" y="612658"/>
                </a:lnTo>
                <a:cubicBezTo>
                  <a:pt x="358988" y="604728"/>
                  <a:pt x="357231" y="597005"/>
                  <a:pt x="354829" y="589388"/>
                </a:cubicBezTo>
                <a:lnTo>
                  <a:pt x="352655" y="583595"/>
                </a:lnTo>
                <a:lnTo>
                  <a:pt x="352236" y="581804"/>
                </a:lnTo>
                <a:lnTo>
                  <a:pt x="346286" y="566616"/>
                </a:lnTo>
                <a:lnTo>
                  <a:pt x="340032" y="549926"/>
                </a:lnTo>
                <a:close/>
                <a:moveTo>
                  <a:pt x="384407" y="268794"/>
                </a:moveTo>
                <a:lnTo>
                  <a:pt x="387837" y="328017"/>
                </a:lnTo>
                <a:cubicBezTo>
                  <a:pt x="389527" y="318646"/>
                  <a:pt x="389932" y="309031"/>
                  <a:pt x="389283" y="299164"/>
                </a:cubicBezTo>
                <a:cubicBezTo>
                  <a:pt x="388634" y="289296"/>
                  <a:pt x="386932" y="279176"/>
                  <a:pt x="384407" y="268794"/>
                </a:cubicBezTo>
                <a:close/>
                <a:moveTo>
                  <a:pt x="66991" y="0"/>
                </a:moveTo>
                <a:lnTo>
                  <a:pt x="6439807" y="0"/>
                </a:lnTo>
                <a:lnTo>
                  <a:pt x="6439807" y="6857999"/>
                </a:lnTo>
                <a:lnTo>
                  <a:pt x="149318" y="6857999"/>
                </a:lnTo>
                <a:lnTo>
                  <a:pt x="149318" y="6857457"/>
                </a:lnTo>
                <a:lnTo>
                  <a:pt x="22079" y="6857457"/>
                </a:lnTo>
                <a:lnTo>
                  <a:pt x="26851" y="6796804"/>
                </a:lnTo>
                <a:cubicBezTo>
                  <a:pt x="32162" y="6777207"/>
                  <a:pt x="39591" y="6758011"/>
                  <a:pt x="44354" y="6738388"/>
                </a:cubicBezTo>
                <a:cubicBezTo>
                  <a:pt x="48736" y="6720103"/>
                  <a:pt x="58832" y="6702955"/>
                  <a:pt x="67214" y="6685617"/>
                </a:cubicBezTo>
                <a:cubicBezTo>
                  <a:pt x="83217" y="6652472"/>
                  <a:pt x="73120" y="6617036"/>
                  <a:pt x="77310" y="6583128"/>
                </a:cubicBezTo>
                <a:cubicBezTo>
                  <a:pt x="78646" y="6572269"/>
                  <a:pt x="80168" y="6561411"/>
                  <a:pt x="82837" y="6550742"/>
                </a:cubicBezTo>
                <a:cubicBezTo>
                  <a:pt x="89885" y="6521593"/>
                  <a:pt x="95981" y="6491874"/>
                  <a:pt x="105698" y="6463490"/>
                </a:cubicBezTo>
                <a:cubicBezTo>
                  <a:pt x="116555" y="6431292"/>
                  <a:pt x="131034" y="6400429"/>
                  <a:pt x="146085" y="6363664"/>
                </a:cubicBezTo>
                <a:cubicBezTo>
                  <a:pt x="142274" y="6350899"/>
                  <a:pt x="131986" y="6331277"/>
                  <a:pt x="131034" y="6311084"/>
                </a:cubicBezTo>
                <a:cubicBezTo>
                  <a:pt x="127795" y="6246121"/>
                  <a:pt x="145512" y="6185351"/>
                  <a:pt x="173519" y="6127247"/>
                </a:cubicBezTo>
                <a:cubicBezTo>
                  <a:pt x="181900" y="6109530"/>
                  <a:pt x="187424" y="6090477"/>
                  <a:pt x="195616" y="6072569"/>
                </a:cubicBezTo>
                <a:cubicBezTo>
                  <a:pt x="198472" y="6066284"/>
                  <a:pt x="204569" y="6058092"/>
                  <a:pt x="210287" y="6056948"/>
                </a:cubicBezTo>
                <a:cubicBezTo>
                  <a:pt x="243432" y="6050282"/>
                  <a:pt x="242862" y="6025515"/>
                  <a:pt x="244766" y="5999796"/>
                </a:cubicBezTo>
                <a:cubicBezTo>
                  <a:pt x="247051" y="5969124"/>
                  <a:pt x="252386" y="5938836"/>
                  <a:pt x="256958" y="5908355"/>
                </a:cubicBezTo>
                <a:cubicBezTo>
                  <a:pt x="257530" y="5904353"/>
                  <a:pt x="261530" y="5900735"/>
                  <a:pt x="264199" y="5897114"/>
                </a:cubicBezTo>
                <a:cubicBezTo>
                  <a:pt x="268199" y="5891590"/>
                  <a:pt x="274296" y="5886447"/>
                  <a:pt x="275818" y="5880348"/>
                </a:cubicBezTo>
                <a:cubicBezTo>
                  <a:pt x="283249" y="5849107"/>
                  <a:pt x="289535" y="5817674"/>
                  <a:pt x="296393" y="5786239"/>
                </a:cubicBezTo>
                <a:cubicBezTo>
                  <a:pt x="297919" y="5779191"/>
                  <a:pt x="299822" y="5771953"/>
                  <a:pt x="302870" y="5765474"/>
                </a:cubicBezTo>
                <a:cubicBezTo>
                  <a:pt x="305728" y="5759378"/>
                  <a:pt x="310682" y="5754234"/>
                  <a:pt x="313730" y="5748136"/>
                </a:cubicBezTo>
                <a:cubicBezTo>
                  <a:pt x="321921" y="5731564"/>
                  <a:pt x="329541" y="5714607"/>
                  <a:pt x="338685" y="5695178"/>
                </a:cubicBezTo>
                <a:cubicBezTo>
                  <a:pt x="321541" y="5684320"/>
                  <a:pt x="331258" y="5669647"/>
                  <a:pt x="339449" y="5651360"/>
                </a:cubicBezTo>
                <a:cubicBezTo>
                  <a:pt x="347831" y="5632691"/>
                  <a:pt x="350497" y="5611164"/>
                  <a:pt x="353546" y="5590590"/>
                </a:cubicBezTo>
                <a:cubicBezTo>
                  <a:pt x="359070" y="5552869"/>
                  <a:pt x="362499" y="5514957"/>
                  <a:pt x="367451" y="5477239"/>
                </a:cubicBezTo>
                <a:cubicBezTo>
                  <a:pt x="368595" y="5469236"/>
                  <a:pt x="370690" y="5460092"/>
                  <a:pt x="375454" y="5453995"/>
                </a:cubicBezTo>
                <a:cubicBezTo>
                  <a:pt x="407459" y="5412276"/>
                  <a:pt x="416411" y="5361598"/>
                  <a:pt x="413366" y="5313403"/>
                </a:cubicBezTo>
                <a:cubicBezTo>
                  <a:pt x="411078" y="5275491"/>
                  <a:pt x="409363" y="5238343"/>
                  <a:pt x="412601" y="5200813"/>
                </a:cubicBezTo>
                <a:cubicBezTo>
                  <a:pt x="412793" y="5197955"/>
                  <a:pt x="412411" y="5194145"/>
                  <a:pt x="410887" y="5192051"/>
                </a:cubicBezTo>
                <a:cubicBezTo>
                  <a:pt x="400791" y="5179097"/>
                  <a:pt x="400029" y="5165570"/>
                  <a:pt x="398315" y="5148995"/>
                </a:cubicBezTo>
                <a:cubicBezTo>
                  <a:pt x="395837" y="5125562"/>
                  <a:pt x="397553" y="5104036"/>
                  <a:pt x="401743" y="5082317"/>
                </a:cubicBezTo>
                <a:cubicBezTo>
                  <a:pt x="404791" y="5066505"/>
                  <a:pt x="411078" y="5050504"/>
                  <a:pt x="419080" y="5036405"/>
                </a:cubicBezTo>
                <a:cubicBezTo>
                  <a:pt x="430320" y="5016785"/>
                  <a:pt x="434701" y="4997922"/>
                  <a:pt x="419841" y="4979253"/>
                </a:cubicBezTo>
                <a:cubicBezTo>
                  <a:pt x="404029" y="4959061"/>
                  <a:pt x="409553" y="4936201"/>
                  <a:pt x="408983" y="4913909"/>
                </a:cubicBezTo>
                <a:cubicBezTo>
                  <a:pt x="408791" y="4904195"/>
                  <a:pt x="409174" y="4893907"/>
                  <a:pt x="406697" y="4884572"/>
                </a:cubicBezTo>
                <a:cubicBezTo>
                  <a:pt x="399647" y="4857522"/>
                  <a:pt x="388978" y="4831420"/>
                  <a:pt x="384216" y="4803988"/>
                </a:cubicBezTo>
                <a:cubicBezTo>
                  <a:pt x="381551" y="4788747"/>
                  <a:pt x="386312" y="4771793"/>
                  <a:pt x="389741" y="4755980"/>
                </a:cubicBezTo>
                <a:cubicBezTo>
                  <a:pt x="393361" y="4739978"/>
                  <a:pt x="398885" y="4724167"/>
                  <a:pt x="404601" y="4708734"/>
                </a:cubicBezTo>
                <a:cubicBezTo>
                  <a:pt x="408411" y="4698258"/>
                  <a:pt x="412031" y="4686828"/>
                  <a:pt x="418889" y="4678445"/>
                </a:cubicBezTo>
                <a:cubicBezTo>
                  <a:pt x="434510" y="4659393"/>
                  <a:pt x="437178" y="4639772"/>
                  <a:pt x="428986" y="4617291"/>
                </a:cubicBezTo>
                <a:cubicBezTo>
                  <a:pt x="427651" y="4613864"/>
                  <a:pt x="427651" y="4609863"/>
                  <a:pt x="427462" y="4606053"/>
                </a:cubicBezTo>
                <a:cubicBezTo>
                  <a:pt x="423462" y="4545086"/>
                  <a:pt x="420984" y="4484127"/>
                  <a:pt x="414888" y="4423545"/>
                </a:cubicBezTo>
                <a:cubicBezTo>
                  <a:pt x="412411" y="4398972"/>
                  <a:pt x="401553" y="4375349"/>
                  <a:pt x="394695" y="4351154"/>
                </a:cubicBezTo>
                <a:cubicBezTo>
                  <a:pt x="393361" y="4346201"/>
                  <a:pt x="391265" y="4340674"/>
                  <a:pt x="392218" y="4335722"/>
                </a:cubicBezTo>
                <a:cubicBezTo>
                  <a:pt x="401743" y="4281810"/>
                  <a:pt x="387837" y="4231324"/>
                  <a:pt x="369547" y="4181603"/>
                </a:cubicBezTo>
                <a:cubicBezTo>
                  <a:pt x="367642" y="4176461"/>
                  <a:pt x="368214" y="4170174"/>
                  <a:pt x="368595" y="4164458"/>
                </a:cubicBezTo>
                <a:cubicBezTo>
                  <a:pt x="369928" y="4148453"/>
                  <a:pt x="376597" y="4131119"/>
                  <a:pt x="372597" y="4116641"/>
                </a:cubicBezTo>
                <a:cubicBezTo>
                  <a:pt x="361545" y="4078159"/>
                  <a:pt x="348211" y="4040058"/>
                  <a:pt x="331447" y="4003861"/>
                </a:cubicBezTo>
                <a:cubicBezTo>
                  <a:pt x="314493" y="3967091"/>
                  <a:pt x="300203" y="3932993"/>
                  <a:pt x="317350" y="3890891"/>
                </a:cubicBezTo>
                <a:cubicBezTo>
                  <a:pt x="324589" y="3872985"/>
                  <a:pt x="319445" y="3849362"/>
                  <a:pt x="317541" y="3828785"/>
                </a:cubicBezTo>
                <a:cubicBezTo>
                  <a:pt x="316016" y="3813737"/>
                  <a:pt x="307442" y="3799258"/>
                  <a:pt x="307442" y="3784397"/>
                </a:cubicBezTo>
                <a:cubicBezTo>
                  <a:pt x="307442" y="3744770"/>
                  <a:pt x="297346" y="3709529"/>
                  <a:pt x="276771" y="3675238"/>
                </a:cubicBezTo>
                <a:cubicBezTo>
                  <a:pt x="268770" y="3661899"/>
                  <a:pt x="274105" y="3641134"/>
                  <a:pt x="272009" y="3623799"/>
                </a:cubicBezTo>
                <a:cubicBezTo>
                  <a:pt x="269533" y="3605509"/>
                  <a:pt x="267247" y="3586653"/>
                  <a:pt x="261721" y="3569124"/>
                </a:cubicBezTo>
                <a:cubicBezTo>
                  <a:pt x="247242" y="3523785"/>
                  <a:pt x="230859" y="3479015"/>
                  <a:pt x="215618" y="3433866"/>
                </a:cubicBezTo>
                <a:cubicBezTo>
                  <a:pt x="203045" y="3396719"/>
                  <a:pt x="212952" y="3360139"/>
                  <a:pt x="218285" y="3323372"/>
                </a:cubicBezTo>
                <a:cubicBezTo>
                  <a:pt x="221716" y="3300319"/>
                  <a:pt x="229907" y="3278795"/>
                  <a:pt x="217715" y="3252885"/>
                </a:cubicBezTo>
                <a:cubicBezTo>
                  <a:pt x="206093" y="3228119"/>
                  <a:pt x="208761" y="3196686"/>
                  <a:pt x="202474" y="3168870"/>
                </a:cubicBezTo>
                <a:cubicBezTo>
                  <a:pt x="197141" y="3145436"/>
                  <a:pt x="188566" y="3122770"/>
                  <a:pt x="180184" y="3100099"/>
                </a:cubicBezTo>
                <a:cubicBezTo>
                  <a:pt x="168753" y="3069235"/>
                  <a:pt x="156753" y="3038756"/>
                  <a:pt x="162468" y="3005035"/>
                </a:cubicBezTo>
                <a:cubicBezTo>
                  <a:pt x="168946" y="2966742"/>
                  <a:pt x="144561" y="2940455"/>
                  <a:pt x="128367" y="2910353"/>
                </a:cubicBezTo>
                <a:cubicBezTo>
                  <a:pt x="117318" y="2889587"/>
                  <a:pt x="109126" y="2866918"/>
                  <a:pt x="102267" y="2844248"/>
                </a:cubicBezTo>
                <a:cubicBezTo>
                  <a:pt x="93313" y="2813958"/>
                  <a:pt x="87978" y="2782716"/>
                  <a:pt x="79217" y="2752235"/>
                </a:cubicBezTo>
                <a:cubicBezTo>
                  <a:pt x="66072" y="2706131"/>
                  <a:pt x="55784" y="2659455"/>
                  <a:pt x="63024" y="2611450"/>
                </a:cubicBezTo>
                <a:cubicBezTo>
                  <a:pt x="66262" y="2589352"/>
                  <a:pt x="66072" y="2568774"/>
                  <a:pt x="61307" y="2546678"/>
                </a:cubicBezTo>
                <a:cubicBezTo>
                  <a:pt x="53497" y="2510483"/>
                  <a:pt x="52545" y="2473333"/>
                  <a:pt x="23399" y="2444184"/>
                </a:cubicBezTo>
                <a:cubicBezTo>
                  <a:pt x="13111" y="2433897"/>
                  <a:pt x="10446" y="2415420"/>
                  <a:pt x="5110" y="2400369"/>
                </a:cubicBezTo>
                <a:cubicBezTo>
                  <a:pt x="-1178" y="2383032"/>
                  <a:pt x="2062" y="2370270"/>
                  <a:pt x="20352" y="2360933"/>
                </a:cubicBezTo>
                <a:cubicBezTo>
                  <a:pt x="28541" y="2356744"/>
                  <a:pt x="36543" y="2344741"/>
                  <a:pt x="37878" y="2335405"/>
                </a:cubicBezTo>
                <a:cubicBezTo>
                  <a:pt x="41877" y="2307402"/>
                  <a:pt x="35972" y="2281683"/>
                  <a:pt x="23017" y="2254633"/>
                </a:cubicBezTo>
                <a:cubicBezTo>
                  <a:pt x="10825" y="2229296"/>
                  <a:pt x="12159" y="2197670"/>
                  <a:pt x="7395" y="2168903"/>
                </a:cubicBezTo>
                <a:cubicBezTo>
                  <a:pt x="5681" y="2158712"/>
                  <a:pt x="3062" y="2148519"/>
                  <a:pt x="871" y="2138304"/>
                </a:cubicBezTo>
                <a:lnTo>
                  <a:pt x="0" y="2131532"/>
                </a:lnTo>
                <a:lnTo>
                  <a:pt x="0" y="2072225"/>
                </a:lnTo>
                <a:lnTo>
                  <a:pt x="251" y="2069340"/>
                </a:lnTo>
                <a:cubicBezTo>
                  <a:pt x="2061" y="2056600"/>
                  <a:pt x="4156" y="2043835"/>
                  <a:pt x="5299" y="2030977"/>
                </a:cubicBezTo>
                <a:cubicBezTo>
                  <a:pt x="7203" y="2010974"/>
                  <a:pt x="6442" y="1990589"/>
                  <a:pt x="8729" y="1970586"/>
                </a:cubicBezTo>
                <a:cubicBezTo>
                  <a:pt x="10446" y="1954202"/>
                  <a:pt x="14826" y="1938009"/>
                  <a:pt x="18445" y="1921817"/>
                </a:cubicBezTo>
                <a:cubicBezTo>
                  <a:pt x="19779" y="1915912"/>
                  <a:pt x="24922" y="1910004"/>
                  <a:pt x="24161" y="1904673"/>
                </a:cubicBezTo>
                <a:cubicBezTo>
                  <a:pt x="15970" y="1851709"/>
                  <a:pt x="52545" y="1813610"/>
                  <a:pt x="68738" y="1768838"/>
                </a:cubicBezTo>
                <a:cubicBezTo>
                  <a:pt x="85885" y="1721785"/>
                  <a:pt x="112174" y="1676253"/>
                  <a:pt x="104364" y="1623675"/>
                </a:cubicBezTo>
                <a:cubicBezTo>
                  <a:pt x="99601" y="1591859"/>
                  <a:pt x="88551" y="1561189"/>
                  <a:pt x="81883" y="1529563"/>
                </a:cubicBezTo>
                <a:cubicBezTo>
                  <a:pt x="79597" y="1518324"/>
                  <a:pt x="79979" y="1505751"/>
                  <a:pt x="82264" y="1494509"/>
                </a:cubicBezTo>
                <a:cubicBezTo>
                  <a:pt x="92744" y="1440216"/>
                  <a:pt x="94267" y="1386684"/>
                  <a:pt x="77120" y="1333341"/>
                </a:cubicBezTo>
                <a:cubicBezTo>
                  <a:pt x="74262" y="1324198"/>
                  <a:pt x="71597" y="1314483"/>
                  <a:pt x="71597" y="1304955"/>
                </a:cubicBezTo>
                <a:cubicBezTo>
                  <a:pt x="71597" y="1252757"/>
                  <a:pt x="75597" y="1201512"/>
                  <a:pt x="94267" y="1151600"/>
                </a:cubicBezTo>
                <a:cubicBezTo>
                  <a:pt x="100554" y="1134834"/>
                  <a:pt x="96553" y="1114449"/>
                  <a:pt x="98078" y="1095972"/>
                </a:cubicBezTo>
                <a:cubicBezTo>
                  <a:pt x="99409" y="1078826"/>
                  <a:pt x="99981" y="1061298"/>
                  <a:pt x="104364" y="1044725"/>
                </a:cubicBezTo>
                <a:cubicBezTo>
                  <a:pt x="110839" y="1020529"/>
                  <a:pt x="111601" y="998052"/>
                  <a:pt x="105887" y="973095"/>
                </a:cubicBezTo>
                <a:cubicBezTo>
                  <a:pt x="100554" y="949281"/>
                  <a:pt x="103220" y="923562"/>
                  <a:pt x="103029" y="898797"/>
                </a:cubicBezTo>
                <a:cubicBezTo>
                  <a:pt x="102839" y="871173"/>
                  <a:pt x="102649" y="843552"/>
                  <a:pt x="103601" y="815929"/>
                </a:cubicBezTo>
                <a:cubicBezTo>
                  <a:pt x="103981" y="804877"/>
                  <a:pt x="111601" y="792306"/>
                  <a:pt x="108553" y="783158"/>
                </a:cubicBezTo>
                <a:cubicBezTo>
                  <a:pt x="98267" y="753633"/>
                  <a:pt x="110649" y="724104"/>
                  <a:pt x="105127" y="694576"/>
                </a:cubicBezTo>
                <a:cubicBezTo>
                  <a:pt x="102267" y="680096"/>
                  <a:pt x="110078" y="663713"/>
                  <a:pt x="110839" y="648092"/>
                </a:cubicBezTo>
                <a:cubicBezTo>
                  <a:pt x="112174" y="622564"/>
                  <a:pt x="111601" y="597037"/>
                  <a:pt x="111983" y="571508"/>
                </a:cubicBezTo>
                <a:cubicBezTo>
                  <a:pt x="112174" y="563125"/>
                  <a:pt x="112936" y="554933"/>
                  <a:pt x="113318" y="546552"/>
                </a:cubicBezTo>
                <a:cubicBezTo>
                  <a:pt x="113697" y="539121"/>
                  <a:pt x="115411" y="531310"/>
                  <a:pt x="114081" y="524262"/>
                </a:cubicBezTo>
                <a:cubicBezTo>
                  <a:pt x="109315" y="498733"/>
                  <a:pt x="101505" y="473587"/>
                  <a:pt x="98457" y="447870"/>
                </a:cubicBezTo>
                <a:cubicBezTo>
                  <a:pt x="95792" y="425581"/>
                  <a:pt x="99409" y="402529"/>
                  <a:pt x="97505" y="380050"/>
                </a:cubicBezTo>
                <a:cubicBezTo>
                  <a:pt x="94267" y="340425"/>
                  <a:pt x="88551" y="300800"/>
                  <a:pt x="84930" y="261173"/>
                </a:cubicBezTo>
                <a:cubicBezTo>
                  <a:pt x="84168" y="252600"/>
                  <a:pt x="88934" y="243648"/>
                  <a:pt x="89314" y="234883"/>
                </a:cubicBezTo>
                <a:cubicBezTo>
                  <a:pt x="90266" y="207450"/>
                  <a:pt x="90457" y="180017"/>
                  <a:pt x="91027" y="152584"/>
                </a:cubicBezTo>
                <a:cubicBezTo>
                  <a:pt x="91218" y="136963"/>
                  <a:pt x="90647" y="121150"/>
                  <a:pt x="92361" y="105718"/>
                </a:cubicBezTo>
                <a:cubicBezTo>
                  <a:pt x="94647" y="85336"/>
                  <a:pt x="98078" y="66857"/>
                  <a:pt x="83217" y="47806"/>
                </a:cubicBezTo>
                <a:cubicBezTo>
                  <a:pt x="77453" y="40471"/>
                  <a:pt x="73691" y="32636"/>
                  <a:pt x="71207" y="24480"/>
                </a:cubicBezTo>
                <a:close/>
              </a:path>
            </a:pathLst>
          </a:custGeom>
          <a:effectLst>
            <a:outerShdw blurRad="381000" dist="152400" dir="10800000" algn="tr" rotWithShape="0">
              <a:prstClr val="black">
                <a:alpha val="10000"/>
              </a:prstClr>
            </a:outerShdw>
          </a:effectLst>
        </p:spPr>
      </p:pic>
      <p:grpSp>
        <p:nvGrpSpPr>
          <p:cNvPr id="43" name="Group 42"/>
          <p:cNvGrpSpPr>
            <a:grpSpLocks noGrp="1" noRot="1" noChangeAspect="1" noMove="1" noResize="1" noUngrp="1"/>
          </p:cNvGrpSpPr>
          <p:nvPr/>
        </p:nvGrpSpPr>
        <p:grpSpPr>
          <a:xfrm>
            <a:off x="5632356" y="0"/>
            <a:ext cx="874718" cy="6857455"/>
            <a:chOff x="5632356" y="0"/>
            <a:chExt cx="874718" cy="6857455"/>
          </a:xfrm>
        </p:grpSpPr>
        <p:sp>
          <p:nvSpPr>
            <p:cNvPr id="44" name="Freeform: Shape 43"/>
            <p:cNvSpPr/>
            <p:nvPr/>
          </p:nvSpPr>
          <p:spPr>
            <a:xfrm rot="5400000" flipH="1">
              <a:off x="2640986"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8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8"/>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5" name="Freeform: Shape 44"/>
            <p:cNvSpPr/>
            <p:nvPr/>
          </p:nvSpPr>
          <p:spPr>
            <a:xfrm rot="5400000" flipH="1">
              <a:off x="2640988"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7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7"/>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blipFill dpi="0" rotWithShape="1">
              <a:blip r:embed="rId2">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p:cNvSpPr>
            <a:spLocks noGrp="1" noRot="1" noChangeAspect="1" noMove="1" noResize="1" noEditPoints="1" noAdjustHandles="1" noChangeArrowheads="1" noChangeShapeType="1" noTextEdit="1"/>
          </p:cNvSpPr>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981825" y="1641752"/>
            <a:ext cx="4391024" cy="1323439"/>
          </a:xfrm>
        </p:spPr>
        <p:txBody>
          <a:bodyPr anchor="t">
            <a:normAutofit/>
          </a:bodyPr>
          <a:lstStyle/>
          <a:p>
            <a:r>
              <a:rPr lang="en-US" sz="4000">
                <a:solidFill>
                  <a:schemeClr val="bg1"/>
                </a:solidFill>
              </a:rPr>
              <a:t>DUAFE (WOODEN COMB)</a:t>
            </a:r>
            <a:endParaRPr lang="en-US" sz="4000">
              <a:solidFill>
                <a:schemeClr val="bg1"/>
              </a:solidFill>
            </a:endParaRPr>
          </a:p>
        </p:txBody>
      </p:sp>
      <p:grpSp>
        <p:nvGrpSpPr>
          <p:cNvPr id="30" name="Group 29"/>
          <p:cNvGrpSpPr>
            <a:grpSpLocks noGrp="1" noRot="1" noChangeAspect="1" noMove="1" noResize="1" noUngrp="1"/>
          </p:cNvGrpSpPr>
          <p:nvPr/>
        </p:nvGrpSpPr>
        <p:grpSpPr>
          <a:xfrm>
            <a:off x="827160" y="1498600"/>
            <a:ext cx="5260976" cy="4707593"/>
            <a:chOff x="6096000" y="841376"/>
            <a:chExt cx="5260976" cy="4707593"/>
          </a:xfrm>
          <a:effectLst>
            <a:outerShdw blurRad="381000" dist="152400" dir="5400000" algn="ctr" rotWithShape="0">
              <a:srgbClr val="000000">
                <a:alpha val="10000"/>
              </a:srgbClr>
            </a:outerShdw>
          </a:effectLst>
        </p:grpSpPr>
        <p:grpSp>
          <p:nvGrpSpPr>
            <p:cNvPr id="31" name="Group 30"/>
            <p:cNvGrpSpPr/>
            <p:nvPr/>
          </p:nvGrpSpPr>
          <p:grpSpPr>
            <a:xfrm>
              <a:off x="6096001" y="841376"/>
              <a:ext cx="5260975" cy="4707593"/>
              <a:chOff x="6096001" y="841376"/>
              <a:chExt cx="5260975" cy="4707593"/>
            </a:xfrm>
          </p:grpSpPr>
          <p:sp>
            <p:nvSpPr>
              <p:cNvPr id="35" name="Freeform: Shape 34"/>
              <p:cNvSpPr/>
              <p:nvPr/>
            </p:nvSpPr>
            <p:spPr>
              <a:xfrm>
                <a:off x="6096001" y="841376"/>
                <a:ext cx="5260975" cy="4707593"/>
              </a:xfrm>
              <a:custGeom>
                <a:avLst/>
                <a:gdLst>
                  <a:gd name="connsiteX0" fmla="*/ 0 w 5260975"/>
                  <a:gd name="connsiteY0" fmla="*/ 0 h 4707593"/>
                  <a:gd name="connsiteX1" fmla="*/ 5260975 w 5260975"/>
                  <a:gd name="connsiteY1" fmla="*/ 0 h 4707593"/>
                  <a:gd name="connsiteX2" fmla="*/ 5260975 w 5260975"/>
                  <a:gd name="connsiteY2" fmla="*/ 3296937 h 4707593"/>
                  <a:gd name="connsiteX3" fmla="*/ 5260975 w 5260975"/>
                  <a:gd name="connsiteY3" fmla="*/ 3518571 h 4707593"/>
                  <a:gd name="connsiteX4" fmla="*/ 5226503 w 5260975"/>
                  <a:gd name="connsiteY4" fmla="*/ 3534000 h 4707593"/>
                  <a:gd name="connsiteX5" fmla="*/ 5206341 w 5260975"/>
                  <a:gd name="connsiteY5" fmla="*/ 3542065 h 4707593"/>
                  <a:gd name="connsiteX6" fmla="*/ 5123287 w 5260975"/>
                  <a:gd name="connsiteY6" fmla="*/ 3594010 h 4707593"/>
                  <a:gd name="connsiteX7" fmla="*/ 5048107 w 5260975"/>
                  <a:gd name="connsiteY7" fmla="*/ 3658244 h 4707593"/>
                  <a:gd name="connsiteX8" fmla="*/ 4992899 w 5260975"/>
                  <a:gd name="connsiteY8" fmla="*/ 3734479 h 4707593"/>
                  <a:gd name="connsiteX9" fmla="*/ 4977440 w 5260975"/>
                  <a:gd name="connsiteY9" fmla="*/ 3752627 h 4707593"/>
                  <a:gd name="connsiteX10" fmla="*/ 4935193 w 5260975"/>
                  <a:gd name="connsiteY10" fmla="*/ 3775382 h 4707593"/>
                  <a:gd name="connsiteX11" fmla="*/ 4897844 w 5260975"/>
                  <a:gd name="connsiteY11" fmla="*/ 3792472 h 4707593"/>
                  <a:gd name="connsiteX12" fmla="*/ 4870767 w 5260975"/>
                  <a:gd name="connsiteY12" fmla="*/ 3811388 h 4707593"/>
                  <a:gd name="connsiteX13" fmla="*/ 4847916 w 5260975"/>
                  <a:gd name="connsiteY13" fmla="*/ 3828767 h 4707593"/>
                  <a:gd name="connsiteX14" fmla="*/ 4796163 w 5260975"/>
                  <a:gd name="connsiteY14" fmla="*/ 3873702 h 4707593"/>
                  <a:gd name="connsiteX15" fmla="*/ 4738843 w 5260975"/>
                  <a:gd name="connsiteY15" fmla="*/ 3911628 h 4707593"/>
                  <a:gd name="connsiteX16" fmla="*/ 4692755 w 5260975"/>
                  <a:gd name="connsiteY16" fmla="*/ 3958099 h 4707593"/>
                  <a:gd name="connsiteX17" fmla="*/ 4673744 w 5260975"/>
                  <a:gd name="connsiteY17" fmla="*/ 3983255 h 4707593"/>
                  <a:gd name="connsiteX18" fmla="*/ 4633801 w 5260975"/>
                  <a:gd name="connsiteY18" fmla="*/ 4000442 h 4707593"/>
                  <a:gd name="connsiteX19" fmla="*/ 4590499 w 5260975"/>
                  <a:gd name="connsiteY19" fmla="*/ 4027326 h 4707593"/>
                  <a:gd name="connsiteX20" fmla="*/ 4559773 w 5260975"/>
                  <a:gd name="connsiteY20" fmla="*/ 4054018 h 4707593"/>
                  <a:gd name="connsiteX21" fmla="*/ 4536059 w 5260975"/>
                  <a:gd name="connsiteY21" fmla="*/ 4071877 h 4707593"/>
                  <a:gd name="connsiteX22" fmla="*/ 4502549 w 5260975"/>
                  <a:gd name="connsiteY22" fmla="*/ 4089832 h 4707593"/>
                  <a:gd name="connsiteX23" fmla="*/ 4468944 w 5260975"/>
                  <a:gd name="connsiteY23" fmla="*/ 4113356 h 4707593"/>
                  <a:gd name="connsiteX24" fmla="*/ 4452622 w 5260975"/>
                  <a:gd name="connsiteY24" fmla="*/ 4127854 h 4707593"/>
                  <a:gd name="connsiteX25" fmla="*/ 4421032 w 5260975"/>
                  <a:gd name="connsiteY25" fmla="*/ 4151953 h 4707593"/>
                  <a:gd name="connsiteX26" fmla="*/ 4388483 w 5260975"/>
                  <a:gd name="connsiteY26" fmla="*/ 4174421 h 4707593"/>
                  <a:gd name="connsiteX27" fmla="*/ 4327321 w 5260975"/>
                  <a:gd name="connsiteY27" fmla="*/ 4200153 h 4707593"/>
                  <a:gd name="connsiteX28" fmla="*/ 4271633 w 5260975"/>
                  <a:gd name="connsiteY28" fmla="*/ 4237983 h 4707593"/>
                  <a:gd name="connsiteX29" fmla="*/ 4227465 w 5260975"/>
                  <a:gd name="connsiteY29" fmla="*/ 4265635 h 4707593"/>
                  <a:gd name="connsiteX30" fmla="*/ 4201733 w 5260975"/>
                  <a:gd name="connsiteY30" fmla="*/ 4283783 h 4707593"/>
                  <a:gd name="connsiteX31" fmla="*/ 4154494 w 5260975"/>
                  <a:gd name="connsiteY31" fmla="*/ 4324301 h 4707593"/>
                  <a:gd name="connsiteX32" fmla="*/ 4081234 w 5260975"/>
                  <a:gd name="connsiteY32" fmla="*/ 4366931 h 4707593"/>
                  <a:gd name="connsiteX33" fmla="*/ 4036971 w 5260975"/>
                  <a:gd name="connsiteY33" fmla="*/ 4389975 h 4707593"/>
                  <a:gd name="connsiteX34" fmla="*/ 3941725 w 5260975"/>
                  <a:gd name="connsiteY34" fmla="*/ 4424733 h 4707593"/>
                  <a:gd name="connsiteX35" fmla="*/ 3910999 w 5260975"/>
                  <a:gd name="connsiteY35" fmla="*/ 4437119 h 4707593"/>
                  <a:gd name="connsiteX36" fmla="*/ 3875859 w 5260975"/>
                  <a:gd name="connsiteY36" fmla="*/ 4445280 h 4707593"/>
                  <a:gd name="connsiteX37" fmla="*/ 3819401 w 5260975"/>
                  <a:gd name="connsiteY37" fmla="*/ 4464579 h 4707593"/>
                  <a:gd name="connsiteX38" fmla="*/ 3709176 w 5260975"/>
                  <a:gd name="connsiteY38" fmla="*/ 4497800 h 4707593"/>
                  <a:gd name="connsiteX39" fmla="*/ 3684981 w 5260975"/>
                  <a:gd name="connsiteY39" fmla="*/ 4502889 h 4707593"/>
                  <a:gd name="connsiteX40" fmla="*/ 3623338 w 5260975"/>
                  <a:gd name="connsiteY40" fmla="*/ 4524300 h 4707593"/>
                  <a:gd name="connsiteX41" fmla="*/ 3586373 w 5260975"/>
                  <a:gd name="connsiteY41" fmla="*/ 4538702 h 4707593"/>
                  <a:gd name="connsiteX42" fmla="*/ 3555743 w 5260975"/>
                  <a:gd name="connsiteY42" fmla="*/ 4546960 h 4707593"/>
                  <a:gd name="connsiteX43" fmla="*/ 3528667 w 5260975"/>
                  <a:gd name="connsiteY43" fmla="*/ 4550801 h 4707593"/>
                  <a:gd name="connsiteX44" fmla="*/ 3457424 w 5260975"/>
                  <a:gd name="connsiteY44" fmla="*/ 4569811 h 4707593"/>
                  <a:gd name="connsiteX45" fmla="*/ 3429003 w 5260975"/>
                  <a:gd name="connsiteY45" fmla="*/ 4577301 h 4707593"/>
                  <a:gd name="connsiteX46" fmla="*/ 3355264 w 5260975"/>
                  <a:gd name="connsiteY46" fmla="*/ 4603033 h 4707593"/>
                  <a:gd name="connsiteX47" fmla="*/ 3292757 w 5260975"/>
                  <a:gd name="connsiteY47" fmla="*/ 4620027 h 4707593"/>
                  <a:gd name="connsiteX48" fmla="*/ 3266643 w 5260975"/>
                  <a:gd name="connsiteY48" fmla="*/ 4628188 h 4707593"/>
                  <a:gd name="connsiteX49" fmla="*/ 3206921 w 5260975"/>
                  <a:gd name="connsiteY49" fmla="*/ 4641823 h 4707593"/>
                  <a:gd name="connsiteX50" fmla="*/ 3173123 w 5260975"/>
                  <a:gd name="connsiteY50" fmla="*/ 4651425 h 4707593"/>
                  <a:gd name="connsiteX51" fmla="*/ 3090646 w 5260975"/>
                  <a:gd name="connsiteY51" fmla="*/ 4662274 h 4707593"/>
                  <a:gd name="connsiteX52" fmla="*/ 3005480 w 5260975"/>
                  <a:gd name="connsiteY52" fmla="*/ 4672739 h 4707593"/>
                  <a:gd name="connsiteX53" fmla="*/ 2958721 w 5260975"/>
                  <a:gd name="connsiteY53" fmla="*/ 4676196 h 4707593"/>
                  <a:gd name="connsiteX54" fmla="*/ 2917915 w 5260975"/>
                  <a:gd name="connsiteY54" fmla="*/ 4681670 h 4707593"/>
                  <a:gd name="connsiteX55" fmla="*/ 2882389 w 5260975"/>
                  <a:gd name="connsiteY55" fmla="*/ 4685126 h 4707593"/>
                  <a:gd name="connsiteX56" fmla="*/ 2825837 w 5260975"/>
                  <a:gd name="connsiteY56" fmla="*/ 4692135 h 4707593"/>
                  <a:gd name="connsiteX57" fmla="*/ 2802313 w 5260975"/>
                  <a:gd name="connsiteY57" fmla="*/ 4693960 h 4707593"/>
                  <a:gd name="connsiteX58" fmla="*/ 2746816 w 5260975"/>
                  <a:gd name="connsiteY58" fmla="*/ 4693863 h 4707593"/>
                  <a:gd name="connsiteX59" fmla="*/ 2727517 w 5260975"/>
                  <a:gd name="connsiteY59" fmla="*/ 4692903 h 4707593"/>
                  <a:gd name="connsiteX60" fmla="*/ 2690359 w 5260975"/>
                  <a:gd name="connsiteY60" fmla="*/ 4680997 h 4707593"/>
                  <a:gd name="connsiteX61" fmla="*/ 2685943 w 5260975"/>
                  <a:gd name="connsiteY61" fmla="*/ 4680133 h 4707593"/>
                  <a:gd name="connsiteX62" fmla="*/ 2661554 w 5260975"/>
                  <a:gd name="connsiteY62" fmla="*/ 4675428 h 4707593"/>
                  <a:gd name="connsiteX63" fmla="*/ 2648208 w 5260975"/>
                  <a:gd name="connsiteY63" fmla="*/ 4673892 h 4707593"/>
                  <a:gd name="connsiteX64" fmla="*/ 2597512 w 5260975"/>
                  <a:gd name="connsiteY64" fmla="*/ 4664099 h 4707593"/>
                  <a:gd name="connsiteX65" fmla="*/ 2568324 w 5260975"/>
                  <a:gd name="connsiteY65" fmla="*/ 4659490 h 4707593"/>
                  <a:gd name="connsiteX66" fmla="*/ 2544704 w 5260975"/>
                  <a:gd name="connsiteY66" fmla="*/ 4660162 h 4707593"/>
                  <a:gd name="connsiteX67" fmla="*/ 2503225 w 5260975"/>
                  <a:gd name="connsiteY67" fmla="*/ 4661026 h 4707593"/>
                  <a:gd name="connsiteX68" fmla="*/ 2489975 w 5260975"/>
                  <a:gd name="connsiteY68" fmla="*/ 4663235 h 4707593"/>
                  <a:gd name="connsiteX69" fmla="*/ 2430061 w 5260975"/>
                  <a:gd name="connsiteY69" fmla="*/ 4656897 h 4707593"/>
                  <a:gd name="connsiteX70" fmla="*/ 2395880 w 5260975"/>
                  <a:gd name="connsiteY70" fmla="*/ 4656417 h 4707593"/>
                  <a:gd name="connsiteX71" fmla="*/ 2357378 w 5260975"/>
                  <a:gd name="connsiteY71" fmla="*/ 4648544 h 4707593"/>
                  <a:gd name="connsiteX72" fmla="*/ 2346145 w 5260975"/>
                  <a:gd name="connsiteY72" fmla="*/ 4648928 h 4707593"/>
                  <a:gd name="connsiteX73" fmla="*/ 2333567 w 5260975"/>
                  <a:gd name="connsiteY73" fmla="*/ 4649600 h 4707593"/>
                  <a:gd name="connsiteX74" fmla="*/ 2294968 w 5260975"/>
                  <a:gd name="connsiteY74" fmla="*/ 4650177 h 4707593"/>
                  <a:gd name="connsiteX75" fmla="*/ 2271540 w 5260975"/>
                  <a:gd name="connsiteY75" fmla="*/ 4653057 h 4707593"/>
                  <a:gd name="connsiteX76" fmla="*/ 2226895 w 5260975"/>
                  <a:gd name="connsiteY76" fmla="*/ 4651329 h 4707593"/>
                  <a:gd name="connsiteX77" fmla="*/ 2210379 w 5260975"/>
                  <a:gd name="connsiteY77" fmla="*/ 4653825 h 4707593"/>
                  <a:gd name="connsiteX78" fmla="*/ 2168613 w 5260975"/>
                  <a:gd name="connsiteY78" fmla="*/ 4654113 h 4707593"/>
                  <a:gd name="connsiteX79" fmla="*/ 2131167 w 5260975"/>
                  <a:gd name="connsiteY79" fmla="*/ 4652673 h 4707593"/>
                  <a:gd name="connsiteX80" fmla="*/ 2095065 w 5260975"/>
                  <a:gd name="connsiteY80" fmla="*/ 4653441 h 4707593"/>
                  <a:gd name="connsiteX81" fmla="*/ 2069237 w 5260975"/>
                  <a:gd name="connsiteY81" fmla="*/ 4656609 h 4707593"/>
                  <a:gd name="connsiteX82" fmla="*/ 2041201 w 5260975"/>
                  <a:gd name="connsiteY82" fmla="*/ 4658529 h 4707593"/>
                  <a:gd name="connsiteX83" fmla="*/ 1963909 w 5260975"/>
                  <a:gd name="connsiteY83" fmla="*/ 4669955 h 4707593"/>
                  <a:gd name="connsiteX84" fmla="*/ 1949603 w 5260975"/>
                  <a:gd name="connsiteY84" fmla="*/ 4667171 h 4707593"/>
                  <a:gd name="connsiteX85" fmla="*/ 1868373 w 5260975"/>
                  <a:gd name="connsiteY85" fmla="*/ 4664578 h 4707593"/>
                  <a:gd name="connsiteX86" fmla="*/ 1850707 w 5260975"/>
                  <a:gd name="connsiteY86" fmla="*/ 4664771 h 4707593"/>
                  <a:gd name="connsiteX87" fmla="*/ 1803275 w 5260975"/>
                  <a:gd name="connsiteY87" fmla="*/ 4653441 h 4707593"/>
                  <a:gd name="connsiteX88" fmla="*/ 1730112 w 5260975"/>
                  <a:gd name="connsiteY88" fmla="*/ 4671396 h 4707593"/>
                  <a:gd name="connsiteX89" fmla="*/ 1661652 w 5260975"/>
                  <a:gd name="connsiteY89" fmla="*/ 4693863 h 4707593"/>
                  <a:gd name="connsiteX90" fmla="*/ 1653011 w 5260975"/>
                  <a:gd name="connsiteY90" fmla="*/ 4696744 h 4707593"/>
                  <a:gd name="connsiteX91" fmla="*/ 1628431 w 5260975"/>
                  <a:gd name="connsiteY91" fmla="*/ 4701641 h 4707593"/>
                  <a:gd name="connsiteX92" fmla="*/ 1597995 w 5260975"/>
                  <a:gd name="connsiteY92" fmla="*/ 4703369 h 4707593"/>
                  <a:gd name="connsiteX93" fmla="*/ 1559396 w 5260975"/>
                  <a:gd name="connsiteY93" fmla="*/ 4707593 h 4707593"/>
                  <a:gd name="connsiteX94" fmla="*/ 1528480 w 5260975"/>
                  <a:gd name="connsiteY94" fmla="*/ 4702312 h 4707593"/>
                  <a:gd name="connsiteX95" fmla="*/ 1485272 w 5260975"/>
                  <a:gd name="connsiteY95" fmla="*/ 4694439 h 4707593"/>
                  <a:gd name="connsiteX96" fmla="*/ 1444562 w 5260975"/>
                  <a:gd name="connsiteY96" fmla="*/ 4686950 h 4707593"/>
                  <a:gd name="connsiteX97" fmla="*/ 1431696 w 5260975"/>
                  <a:gd name="connsiteY97" fmla="*/ 4695783 h 4707593"/>
                  <a:gd name="connsiteX98" fmla="*/ 1411821 w 5260975"/>
                  <a:gd name="connsiteY98" fmla="*/ 4703464 h 4707593"/>
                  <a:gd name="connsiteX99" fmla="*/ 1389738 w 5260975"/>
                  <a:gd name="connsiteY99" fmla="*/ 4694247 h 4707593"/>
                  <a:gd name="connsiteX100" fmla="*/ 1338081 w 5260975"/>
                  <a:gd name="connsiteY100" fmla="*/ 4675141 h 4707593"/>
                  <a:gd name="connsiteX101" fmla="*/ 1305436 w 5260975"/>
                  <a:gd name="connsiteY101" fmla="*/ 4674276 h 4707593"/>
                  <a:gd name="connsiteX102" fmla="*/ 1234481 w 5260975"/>
                  <a:gd name="connsiteY102" fmla="*/ 4666115 h 4707593"/>
                  <a:gd name="connsiteX103" fmla="*/ 1188106 w 5260975"/>
                  <a:gd name="connsiteY103" fmla="*/ 4654497 h 4707593"/>
                  <a:gd name="connsiteX104" fmla="*/ 1154790 w 5260975"/>
                  <a:gd name="connsiteY104" fmla="*/ 4641343 h 4707593"/>
                  <a:gd name="connsiteX105" fmla="*/ 1107069 w 5260975"/>
                  <a:gd name="connsiteY105" fmla="*/ 4624156 h 4707593"/>
                  <a:gd name="connsiteX106" fmla="*/ 1059158 w 5260975"/>
                  <a:gd name="connsiteY106" fmla="*/ 4615227 h 4707593"/>
                  <a:gd name="connsiteX107" fmla="*/ 1024496 w 5260975"/>
                  <a:gd name="connsiteY107" fmla="*/ 4603993 h 4707593"/>
                  <a:gd name="connsiteX108" fmla="*/ 982153 w 5260975"/>
                  <a:gd name="connsiteY108" fmla="*/ 4596311 h 4707593"/>
                  <a:gd name="connsiteX109" fmla="*/ 946628 w 5260975"/>
                  <a:gd name="connsiteY109" fmla="*/ 4596024 h 4707593"/>
                  <a:gd name="connsiteX110" fmla="*/ 890939 w 5260975"/>
                  <a:gd name="connsiteY110" fmla="*/ 4597368 h 4707593"/>
                  <a:gd name="connsiteX111" fmla="*/ 822769 w 5260975"/>
                  <a:gd name="connsiteY111" fmla="*/ 4574133 h 4707593"/>
                  <a:gd name="connsiteX112" fmla="*/ 795212 w 5260975"/>
                  <a:gd name="connsiteY112" fmla="*/ 4568947 h 4707593"/>
                  <a:gd name="connsiteX113" fmla="*/ 769288 w 5260975"/>
                  <a:gd name="connsiteY113" fmla="*/ 4566547 h 4707593"/>
                  <a:gd name="connsiteX114" fmla="*/ 714271 w 5260975"/>
                  <a:gd name="connsiteY114" fmla="*/ 4551089 h 4707593"/>
                  <a:gd name="connsiteX115" fmla="*/ 691900 w 5260975"/>
                  <a:gd name="connsiteY115" fmla="*/ 4545999 h 4707593"/>
                  <a:gd name="connsiteX116" fmla="*/ 660598 w 5260975"/>
                  <a:gd name="connsiteY116" fmla="*/ 4546096 h 4707593"/>
                  <a:gd name="connsiteX117" fmla="*/ 603662 w 5260975"/>
                  <a:gd name="connsiteY117" fmla="*/ 4538991 h 4707593"/>
                  <a:gd name="connsiteX118" fmla="*/ 546821 w 5260975"/>
                  <a:gd name="connsiteY118" fmla="*/ 4518251 h 4707593"/>
                  <a:gd name="connsiteX119" fmla="*/ 522721 w 5260975"/>
                  <a:gd name="connsiteY119" fmla="*/ 4520267 h 4707593"/>
                  <a:gd name="connsiteX120" fmla="*/ 514080 w 5260975"/>
                  <a:gd name="connsiteY120" fmla="*/ 4519788 h 4707593"/>
                  <a:gd name="connsiteX121" fmla="*/ 436404 w 5260975"/>
                  <a:gd name="connsiteY121" fmla="*/ 4508361 h 4707593"/>
                  <a:gd name="connsiteX122" fmla="*/ 428626 w 5260975"/>
                  <a:gd name="connsiteY122" fmla="*/ 4507114 h 4707593"/>
                  <a:gd name="connsiteX123" fmla="*/ 392141 w 5260975"/>
                  <a:gd name="connsiteY123" fmla="*/ 4496936 h 4707593"/>
                  <a:gd name="connsiteX124" fmla="*/ 300157 w 5260975"/>
                  <a:gd name="connsiteY124" fmla="*/ 4490599 h 4707593"/>
                  <a:gd name="connsiteX125" fmla="*/ 294493 w 5260975"/>
                  <a:gd name="connsiteY125" fmla="*/ 4489831 h 4707593"/>
                  <a:gd name="connsiteX126" fmla="*/ 263671 w 5260975"/>
                  <a:gd name="connsiteY126" fmla="*/ 4494919 h 4707593"/>
                  <a:gd name="connsiteX127" fmla="*/ 248406 w 5260975"/>
                  <a:gd name="connsiteY127" fmla="*/ 4502121 h 4707593"/>
                  <a:gd name="connsiteX128" fmla="*/ 224594 w 5260975"/>
                  <a:gd name="connsiteY128" fmla="*/ 4509610 h 4707593"/>
                  <a:gd name="connsiteX129" fmla="*/ 200398 w 5260975"/>
                  <a:gd name="connsiteY129" fmla="*/ 4512395 h 4707593"/>
                  <a:gd name="connsiteX130" fmla="*/ 159783 w 5260975"/>
                  <a:gd name="connsiteY130" fmla="*/ 4501064 h 4707593"/>
                  <a:gd name="connsiteX131" fmla="*/ 144997 w 5260975"/>
                  <a:gd name="connsiteY131" fmla="*/ 4499912 h 4707593"/>
                  <a:gd name="connsiteX132" fmla="*/ 112064 w 5260975"/>
                  <a:gd name="connsiteY132" fmla="*/ 4494440 h 4707593"/>
                  <a:gd name="connsiteX133" fmla="*/ 83259 w 5260975"/>
                  <a:gd name="connsiteY133" fmla="*/ 4494824 h 4707593"/>
                  <a:gd name="connsiteX134" fmla="*/ 60120 w 5260975"/>
                  <a:gd name="connsiteY134" fmla="*/ 4503561 h 4707593"/>
                  <a:gd name="connsiteX135" fmla="*/ 26514 w 5260975"/>
                  <a:gd name="connsiteY135" fmla="*/ 4505289 h 4707593"/>
                  <a:gd name="connsiteX136" fmla="*/ 4814 w 5260975"/>
                  <a:gd name="connsiteY136" fmla="*/ 4498952 h 4707593"/>
                  <a:gd name="connsiteX137" fmla="*/ 398 w 5260975"/>
                  <a:gd name="connsiteY137" fmla="*/ 4498089 h 4707593"/>
                  <a:gd name="connsiteX138" fmla="*/ 0 w 5260975"/>
                  <a:gd name="connsiteY138" fmla="*/ 4498087 h 4707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5260975" h="4707593">
                    <a:moveTo>
                      <a:pt x="0" y="0"/>
                    </a:moveTo>
                    <a:lnTo>
                      <a:pt x="5260975" y="0"/>
                    </a:lnTo>
                    <a:lnTo>
                      <a:pt x="5260975" y="3296937"/>
                    </a:lnTo>
                    <a:lnTo>
                      <a:pt x="5260975" y="3518571"/>
                    </a:lnTo>
                    <a:lnTo>
                      <a:pt x="5226503" y="3534000"/>
                    </a:lnTo>
                    <a:cubicBezTo>
                      <a:pt x="5219783" y="3536785"/>
                      <a:pt x="5212389" y="3538321"/>
                      <a:pt x="5206341" y="3542065"/>
                    </a:cubicBezTo>
                    <a:cubicBezTo>
                      <a:pt x="5178495" y="3559156"/>
                      <a:pt x="5151515" y="3577591"/>
                      <a:pt x="5123287" y="3594010"/>
                    </a:cubicBezTo>
                    <a:cubicBezTo>
                      <a:pt x="5094195" y="3611004"/>
                      <a:pt x="5068175" y="3631071"/>
                      <a:pt x="5048107" y="3658244"/>
                    </a:cubicBezTo>
                    <a:cubicBezTo>
                      <a:pt x="5029480" y="3683496"/>
                      <a:pt x="5011429" y="3709131"/>
                      <a:pt x="4992899" y="3734479"/>
                    </a:cubicBezTo>
                    <a:cubicBezTo>
                      <a:pt x="4988194" y="3740912"/>
                      <a:pt x="4983873" y="3748498"/>
                      <a:pt x="4977440" y="3752627"/>
                    </a:cubicBezTo>
                    <a:cubicBezTo>
                      <a:pt x="4964094" y="3761268"/>
                      <a:pt x="4949499" y="3768277"/>
                      <a:pt x="4935193" y="3775382"/>
                    </a:cubicBezTo>
                    <a:cubicBezTo>
                      <a:pt x="4922903" y="3781431"/>
                      <a:pt x="4909845" y="3785943"/>
                      <a:pt x="4897844" y="3792472"/>
                    </a:cubicBezTo>
                    <a:cubicBezTo>
                      <a:pt x="4888243" y="3797658"/>
                      <a:pt x="4879697" y="3804859"/>
                      <a:pt x="4870767" y="3811388"/>
                    </a:cubicBezTo>
                    <a:cubicBezTo>
                      <a:pt x="4862990" y="3817052"/>
                      <a:pt x="4854445" y="3821949"/>
                      <a:pt x="4847916" y="3828767"/>
                    </a:cubicBezTo>
                    <a:cubicBezTo>
                      <a:pt x="4831977" y="3845281"/>
                      <a:pt x="4815942" y="3861508"/>
                      <a:pt x="4796163" y="3873702"/>
                    </a:cubicBezTo>
                    <a:cubicBezTo>
                      <a:pt x="4776672" y="3885799"/>
                      <a:pt x="4758237" y="3899338"/>
                      <a:pt x="4738843" y="3911628"/>
                    </a:cubicBezTo>
                    <a:cubicBezTo>
                      <a:pt x="4719831" y="3923630"/>
                      <a:pt x="4702645" y="3936783"/>
                      <a:pt x="4692755" y="3958099"/>
                    </a:cubicBezTo>
                    <a:cubicBezTo>
                      <a:pt x="4688339" y="3967508"/>
                      <a:pt x="4682097" y="3977782"/>
                      <a:pt x="4673744" y="3983255"/>
                    </a:cubicBezTo>
                    <a:cubicBezTo>
                      <a:pt x="4661838" y="3991032"/>
                      <a:pt x="4646764" y="3993817"/>
                      <a:pt x="4633801" y="4000442"/>
                    </a:cubicBezTo>
                    <a:cubicBezTo>
                      <a:pt x="4618535" y="4008219"/>
                      <a:pt x="4600869" y="4014940"/>
                      <a:pt x="4590499" y="4027326"/>
                    </a:cubicBezTo>
                    <a:cubicBezTo>
                      <a:pt x="4581281" y="4038368"/>
                      <a:pt x="4571968" y="4047009"/>
                      <a:pt x="4559773" y="4054018"/>
                    </a:cubicBezTo>
                    <a:cubicBezTo>
                      <a:pt x="4551229" y="4058915"/>
                      <a:pt x="4544892" y="4067844"/>
                      <a:pt x="4536059" y="4071877"/>
                    </a:cubicBezTo>
                    <a:cubicBezTo>
                      <a:pt x="4524441" y="4077254"/>
                      <a:pt x="4512727" y="4081479"/>
                      <a:pt x="4502549" y="4089832"/>
                    </a:cubicBezTo>
                    <a:cubicBezTo>
                      <a:pt x="4491987" y="4098473"/>
                      <a:pt x="4479986" y="4105290"/>
                      <a:pt x="4468944" y="4113356"/>
                    </a:cubicBezTo>
                    <a:cubicBezTo>
                      <a:pt x="4463087" y="4117676"/>
                      <a:pt x="4458286" y="4123341"/>
                      <a:pt x="4452622" y="4127854"/>
                    </a:cubicBezTo>
                    <a:cubicBezTo>
                      <a:pt x="4442252" y="4136111"/>
                      <a:pt x="4431690" y="4144176"/>
                      <a:pt x="4421032" y="4151953"/>
                    </a:cubicBezTo>
                    <a:cubicBezTo>
                      <a:pt x="4410375" y="4159731"/>
                      <a:pt x="4400197" y="4168756"/>
                      <a:pt x="4388483" y="4174421"/>
                    </a:cubicBezTo>
                    <a:cubicBezTo>
                      <a:pt x="4368513" y="4184023"/>
                      <a:pt x="4346717" y="4189784"/>
                      <a:pt x="4327321" y="4200153"/>
                    </a:cubicBezTo>
                    <a:cubicBezTo>
                      <a:pt x="4307639" y="4210714"/>
                      <a:pt x="4289107" y="4223965"/>
                      <a:pt x="4271633" y="4237983"/>
                    </a:cubicBezTo>
                    <a:cubicBezTo>
                      <a:pt x="4257807" y="4249025"/>
                      <a:pt x="4244845" y="4259971"/>
                      <a:pt x="4227465" y="4265635"/>
                    </a:cubicBezTo>
                    <a:cubicBezTo>
                      <a:pt x="4217768" y="4268804"/>
                      <a:pt x="4207591" y="4275717"/>
                      <a:pt x="4201733" y="4283783"/>
                    </a:cubicBezTo>
                    <a:cubicBezTo>
                      <a:pt x="4189059" y="4301353"/>
                      <a:pt x="4172833" y="4313739"/>
                      <a:pt x="4154494" y="4324301"/>
                    </a:cubicBezTo>
                    <a:cubicBezTo>
                      <a:pt x="4130010" y="4338511"/>
                      <a:pt x="4105814" y="4353009"/>
                      <a:pt x="4081234" y="4366931"/>
                    </a:cubicBezTo>
                    <a:cubicBezTo>
                      <a:pt x="4066737" y="4375189"/>
                      <a:pt x="4052335" y="4383926"/>
                      <a:pt x="4036971" y="4389975"/>
                    </a:cubicBezTo>
                    <a:cubicBezTo>
                      <a:pt x="4005575" y="4402457"/>
                      <a:pt x="3973410" y="4413114"/>
                      <a:pt x="3941725" y="4424733"/>
                    </a:cubicBezTo>
                    <a:cubicBezTo>
                      <a:pt x="3931355" y="4428477"/>
                      <a:pt x="3921561" y="4433854"/>
                      <a:pt x="3910999" y="4437119"/>
                    </a:cubicBezTo>
                    <a:cubicBezTo>
                      <a:pt x="3899573" y="4440671"/>
                      <a:pt x="3887285" y="4441727"/>
                      <a:pt x="3875859" y="4445280"/>
                    </a:cubicBezTo>
                    <a:cubicBezTo>
                      <a:pt x="3856847" y="4451136"/>
                      <a:pt x="3838412" y="4458626"/>
                      <a:pt x="3819401" y="4464579"/>
                    </a:cubicBezTo>
                    <a:cubicBezTo>
                      <a:pt x="3782723" y="4476005"/>
                      <a:pt x="3745949" y="4486951"/>
                      <a:pt x="3709176" y="4497800"/>
                    </a:cubicBezTo>
                    <a:cubicBezTo>
                      <a:pt x="3701303" y="4500105"/>
                      <a:pt x="3692757" y="4500393"/>
                      <a:pt x="3684981" y="4502889"/>
                    </a:cubicBezTo>
                    <a:cubicBezTo>
                      <a:pt x="3664337" y="4509610"/>
                      <a:pt x="3643789" y="4516907"/>
                      <a:pt x="3623338" y="4524300"/>
                    </a:cubicBezTo>
                    <a:cubicBezTo>
                      <a:pt x="3610953" y="4528813"/>
                      <a:pt x="3598854" y="4534382"/>
                      <a:pt x="3586373" y="4538702"/>
                    </a:cubicBezTo>
                    <a:cubicBezTo>
                      <a:pt x="3576387" y="4542159"/>
                      <a:pt x="3566113" y="4544847"/>
                      <a:pt x="3555743" y="4546960"/>
                    </a:cubicBezTo>
                    <a:cubicBezTo>
                      <a:pt x="3546814" y="4548785"/>
                      <a:pt x="3537501" y="4548592"/>
                      <a:pt x="3528667" y="4550801"/>
                    </a:cubicBezTo>
                    <a:cubicBezTo>
                      <a:pt x="3504759" y="4556753"/>
                      <a:pt x="3481140" y="4563475"/>
                      <a:pt x="3457424" y="4569811"/>
                    </a:cubicBezTo>
                    <a:cubicBezTo>
                      <a:pt x="3447919" y="4572308"/>
                      <a:pt x="3438221" y="4574133"/>
                      <a:pt x="3429003" y="4577301"/>
                    </a:cubicBezTo>
                    <a:cubicBezTo>
                      <a:pt x="3404327" y="4585654"/>
                      <a:pt x="3380036" y="4595159"/>
                      <a:pt x="3355264" y="4603033"/>
                    </a:cubicBezTo>
                    <a:cubicBezTo>
                      <a:pt x="3334717" y="4609562"/>
                      <a:pt x="3313593" y="4614266"/>
                      <a:pt x="3292757" y="4620027"/>
                    </a:cubicBezTo>
                    <a:cubicBezTo>
                      <a:pt x="3283924" y="4622524"/>
                      <a:pt x="3275475" y="4626077"/>
                      <a:pt x="3266643" y="4628188"/>
                    </a:cubicBezTo>
                    <a:cubicBezTo>
                      <a:pt x="3246863" y="4632990"/>
                      <a:pt x="3226796" y="4637022"/>
                      <a:pt x="3206921" y="4641823"/>
                    </a:cubicBezTo>
                    <a:cubicBezTo>
                      <a:pt x="3195590" y="4644607"/>
                      <a:pt x="3184645" y="4649600"/>
                      <a:pt x="3173123" y="4651425"/>
                    </a:cubicBezTo>
                    <a:cubicBezTo>
                      <a:pt x="3145759" y="4655745"/>
                      <a:pt x="3118203" y="4658817"/>
                      <a:pt x="3090646" y="4662274"/>
                    </a:cubicBezTo>
                    <a:cubicBezTo>
                      <a:pt x="3062227" y="4665826"/>
                      <a:pt x="3033902" y="4669571"/>
                      <a:pt x="3005480" y="4672739"/>
                    </a:cubicBezTo>
                    <a:cubicBezTo>
                      <a:pt x="2989926" y="4674372"/>
                      <a:pt x="2974275" y="4674660"/>
                      <a:pt x="2958721" y="4676196"/>
                    </a:cubicBezTo>
                    <a:cubicBezTo>
                      <a:pt x="2945087" y="4677541"/>
                      <a:pt x="2931549" y="4680037"/>
                      <a:pt x="2917915" y="4681670"/>
                    </a:cubicBezTo>
                    <a:cubicBezTo>
                      <a:pt x="2906105" y="4683013"/>
                      <a:pt x="2894199" y="4683781"/>
                      <a:pt x="2882389" y="4685126"/>
                    </a:cubicBezTo>
                    <a:cubicBezTo>
                      <a:pt x="2863475" y="4687334"/>
                      <a:pt x="2844655" y="4689831"/>
                      <a:pt x="2825837" y="4692135"/>
                    </a:cubicBezTo>
                    <a:cubicBezTo>
                      <a:pt x="2817964" y="4692999"/>
                      <a:pt x="2809706" y="4695399"/>
                      <a:pt x="2802313" y="4693960"/>
                    </a:cubicBezTo>
                    <a:cubicBezTo>
                      <a:pt x="2783686" y="4690310"/>
                      <a:pt x="2765347" y="4691367"/>
                      <a:pt x="2746816" y="4693863"/>
                    </a:cubicBezTo>
                    <a:cubicBezTo>
                      <a:pt x="2740479" y="4694728"/>
                      <a:pt x="2733662" y="4694535"/>
                      <a:pt x="2727517" y="4692903"/>
                    </a:cubicBezTo>
                    <a:cubicBezTo>
                      <a:pt x="2714939" y="4689638"/>
                      <a:pt x="2702745" y="4685029"/>
                      <a:pt x="2690359" y="4680997"/>
                    </a:cubicBezTo>
                    <a:cubicBezTo>
                      <a:pt x="2689014" y="4680517"/>
                      <a:pt x="2687382" y="4680421"/>
                      <a:pt x="2685943" y="4680133"/>
                    </a:cubicBezTo>
                    <a:cubicBezTo>
                      <a:pt x="2677781" y="4678500"/>
                      <a:pt x="2669717" y="4676868"/>
                      <a:pt x="2661554" y="4675428"/>
                    </a:cubicBezTo>
                    <a:cubicBezTo>
                      <a:pt x="2657138" y="4674660"/>
                      <a:pt x="2652625" y="4674564"/>
                      <a:pt x="2648208" y="4673892"/>
                    </a:cubicBezTo>
                    <a:cubicBezTo>
                      <a:pt x="2631118" y="4671203"/>
                      <a:pt x="2612299" y="4675716"/>
                      <a:pt x="2597512" y="4664099"/>
                    </a:cubicBezTo>
                    <a:cubicBezTo>
                      <a:pt x="2587911" y="4656609"/>
                      <a:pt x="2578597" y="4658338"/>
                      <a:pt x="2568324" y="4659490"/>
                    </a:cubicBezTo>
                    <a:cubicBezTo>
                      <a:pt x="2560547" y="4660354"/>
                      <a:pt x="2552577" y="4660065"/>
                      <a:pt x="2544704" y="4660162"/>
                    </a:cubicBezTo>
                    <a:cubicBezTo>
                      <a:pt x="2530878" y="4660449"/>
                      <a:pt x="2517052" y="4660546"/>
                      <a:pt x="2503225" y="4661026"/>
                    </a:cubicBezTo>
                    <a:cubicBezTo>
                      <a:pt x="2498808" y="4661218"/>
                      <a:pt x="2494297" y="4663619"/>
                      <a:pt x="2489975" y="4663235"/>
                    </a:cubicBezTo>
                    <a:cubicBezTo>
                      <a:pt x="2470004" y="4661410"/>
                      <a:pt x="2450033" y="4658529"/>
                      <a:pt x="2430061" y="4656897"/>
                    </a:cubicBezTo>
                    <a:cubicBezTo>
                      <a:pt x="2418732" y="4655938"/>
                      <a:pt x="2407114" y="4657761"/>
                      <a:pt x="2395880" y="4656417"/>
                    </a:cubicBezTo>
                    <a:cubicBezTo>
                      <a:pt x="2382919" y="4654881"/>
                      <a:pt x="2370245" y="4650945"/>
                      <a:pt x="2357378" y="4648544"/>
                    </a:cubicBezTo>
                    <a:cubicBezTo>
                      <a:pt x="2353826" y="4647872"/>
                      <a:pt x="2349889" y="4648736"/>
                      <a:pt x="2346145" y="4648928"/>
                    </a:cubicBezTo>
                    <a:cubicBezTo>
                      <a:pt x="2341920" y="4649120"/>
                      <a:pt x="2337791" y="4649504"/>
                      <a:pt x="2333567" y="4649600"/>
                    </a:cubicBezTo>
                    <a:cubicBezTo>
                      <a:pt x="2320700" y="4649793"/>
                      <a:pt x="2307835" y="4649504"/>
                      <a:pt x="2294968" y="4650177"/>
                    </a:cubicBezTo>
                    <a:cubicBezTo>
                      <a:pt x="2287095" y="4650561"/>
                      <a:pt x="2278839" y="4654497"/>
                      <a:pt x="2271540" y="4653057"/>
                    </a:cubicBezTo>
                    <a:cubicBezTo>
                      <a:pt x="2256659" y="4650272"/>
                      <a:pt x="2241776" y="4656513"/>
                      <a:pt x="2226895" y="4651329"/>
                    </a:cubicBezTo>
                    <a:cubicBezTo>
                      <a:pt x="2222285" y="4649793"/>
                      <a:pt x="2215948" y="4653633"/>
                      <a:pt x="2210379" y="4653825"/>
                    </a:cubicBezTo>
                    <a:cubicBezTo>
                      <a:pt x="2196457" y="4654305"/>
                      <a:pt x="2182535" y="4654209"/>
                      <a:pt x="2168613" y="4654113"/>
                    </a:cubicBezTo>
                    <a:cubicBezTo>
                      <a:pt x="2156131" y="4654017"/>
                      <a:pt x="2143168" y="4655361"/>
                      <a:pt x="2131167" y="4652673"/>
                    </a:cubicBezTo>
                    <a:cubicBezTo>
                      <a:pt x="2118588" y="4649793"/>
                      <a:pt x="2107259" y="4650177"/>
                      <a:pt x="2095065" y="4653441"/>
                    </a:cubicBezTo>
                    <a:cubicBezTo>
                      <a:pt x="2086711" y="4655649"/>
                      <a:pt x="2077878" y="4655938"/>
                      <a:pt x="2069237" y="4656609"/>
                    </a:cubicBezTo>
                    <a:cubicBezTo>
                      <a:pt x="2059924" y="4657377"/>
                      <a:pt x="2049650" y="4655361"/>
                      <a:pt x="2041201" y="4658529"/>
                    </a:cubicBezTo>
                    <a:cubicBezTo>
                      <a:pt x="2016044" y="4667939"/>
                      <a:pt x="1990216" y="4669955"/>
                      <a:pt x="1963909" y="4669955"/>
                    </a:cubicBezTo>
                    <a:cubicBezTo>
                      <a:pt x="1959107" y="4669955"/>
                      <a:pt x="1954210" y="4668612"/>
                      <a:pt x="1949603" y="4667171"/>
                    </a:cubicBezTo>
                    <a:cubicBezTo>
                      <a:pt x="1922717" y="4658529"/>
                      <a:pt x="1895737" y="4659297"/>
                      <a:pt x="1868373" y="4664578"/>
                    </a:cubicBezTo>
                    <a:cubicBezTo>
                      <a:pt x="1862708" y="4665731"/>
                      <a:pt x="1856372" y="4665923"/>
                      <a:pt x="1850707" y="4664771"/>
                    </a:cubicBezTo>
                    <a:cubicBezTo>
                      <a:pt x="1834768" y="4661410"/>
                      <a:pt x="1819309" y="4655841"/>
                      <a:pt x="1803275" y="4653441"/>
                    </a:cubicBezTo>
                    <a:cubicBezTo>
                      <a:pt x="1776775" y="4649504"/>
                      <a:pt x="1753828" y="4662754"/>
                      <a:pt x="1730112" y="4671396"/>
                    </a:cubicBezTo>
                    <a:cubicBezTo>
                      <a:pt x="1707548" y="4679557"/>
                      <a:pt x="1688345" y="4697992"/>
                      <a:pt x="1661652" y="4693863"/>
                    </a:cubicBezTo>
                    <a:cubicBezTo>
                      <a:pt x="1658965" y="4693479"/>
                      <a:pt x="1655988" y="4696071"/>
                      <a:pt x="1653011" y="4696744"/>
                    </a:cubicBezTo>
                    <a:cubicBezTo>
                      <a:pt x="1644850" y="4698568"/>
                      <a:pt x="1636689" y="4700776"/>
                      <a:pt x="1628431" y="4701641"/>
                    </a:cubicBezTo>
                    <a:cubicBezTo>
                      <a:pt x="1618350" y="4702793"/>
                      <a:pt x="1608076" y="4702409"/>
                      <a:pt x="1597995" y="4703369"/>
                    </a:cubicBezTo>
                    <a:cubicBezTo>
                      <a:pt x="1585032" y="4704521"/>
                      <a:pt x="1572263" y="4707593"/>
                      <a:pt x="1559396" y="4707593"/>
                    </a:cubicBezTo>
                    <a:cubicBezTo>
                      <a:pt x="1549026" y="4707593"/>
                      <a:pt x="1538753" y="4704041"/>
                      <a:pt x="1528480" y="4702312"/>
                    </a:cubicBezTo>
                    <a:cubicBezTo>
                      <a:pt x="1513981" y="4699912"/>
                      <a:pt x="1498042" y="4700584"/>
                      <a:pt x="1485272" y="4694439"/>
                    </a:cubicBezTo>
                    <a:cubicBezTo>
                      <a:pt x="1471639" y="4687910"/>
                      <a:pt x="1458676" y="4684934"/>
                      <a:pt x="1444562" y="4686950"/>
                    </a:cubicBezTo>
                    <a:cubicBezTo>
                      <a:pt x="1439857" y="4687622"/>
                      <a:pt x="1433808" y="4691655"/>
                      <a:pt x="1431696" y="4695783"/>
                    </a:cubicBezTo>
                    <a:cubicBezTo>
                      <a:pt x="1426991" y="4705001"/>
                      <a:pt x="1420559" y="4706634"/>
                      <a:pt x="1411821" y="4703464"/>
                    </a:cubicBezTo>
                    <a:cubicBezTo>
                      <a:pt x="1404236" y="4700776"/>
                      <a:pt x="1394922" y="4699432"/>
                      <a:pt x="1389738" y="4694247"/>
                    </a:cubicBezTo>
                    <a:cubicBezTo>
                      <a:pt x="1375047" y="4679557"/>
                      <a:pt x="1356324" y="4679077"/>
                      <a:pt x="1338081" y="4675141"/>
                    </a:cubicBezTo>
                    <a:cubicBezTo>
                      <a:pt x="1326945" y="4672739"/>
                      <a:pt x="1316574" y="4672644"/>
                      <a:pt x="1305436" y="4674276"/>
                    </a:cubicBezTo>
                    <a:cubicBezTo>
                      <a:pt x="1281241" y="4677925"/>
                      <a:pt x="1257717" y="4672739"/>
                      <a:pt x="1234481" y="4666115"/>
                    </a:cubicBezTo>
                    <a:cubicBezTo>
                      <a:pt x="1219118" y="4661698"/>
                      <a:pt x="1203372" y="4659010"/>
                      <a:pt x="1188106" y="4654497"/>
                    </a:cubicBezTo>
                    <a:cubicBezTo>
                      <a:pt x="1176680" y="4651041"/>
                      <a:pt x="1165255" y="4646912"/>
                      <a:pt x="1154790" y="4641343"/>
                    </a:cubicBezTo>
                    <a:cubicBezTo>
                      <a:pt x="1139618" y="4633181"/>
                      <a:pt x="1126369" y="4620891"/>
                      <a:pt x="1107069" y="4624156"/>
                    </a:cubicBezTo>
                    <a:cubicBezTo>
                      <a:pt x="1090074" y="4627036"/>
                      <a:pt x="1074713" y="4620988"/>
                      <a:pt x="1059158" y="4615227"/>
                    </a:cubicBezTo>
                    <a:cubicBezTo>
                      <a:pt x="1047732" y="4611002"/>
                      <a:pt x="1036308" y="4606681"/>
                      <a:pt x="1024496" y="4603993"/>
                    </a:cubicBezTo>
                    <a:cubicBezTo>
                      <a:pt x="1010478" y="4600824"/>
                      <a:pt x="994635" y="4602169"/>
                      <a:pt x="982153" y="4596311"/>
                    </a:cubicBezTo>
                    <a:cubicBezTo>
                      <a:pt x="969095" y="4590166"/>
                      <a:pt x="958246" y="4594295"/>
                      <a:pt x="946628" y="4596024"/>
                    </a:cubicBezTo>
                    <a:cubicBezTo>
                      <a:pt x="928097" y="4598712"/>
                      <a:pt x="909661" y="4603705"/>
                      <a:pt x="890939" y="4597368"/>
                    </a:cubicBezTo>
                    <a:cubicBezTo>
                      <a:pt x="868184" y="4589687"/>
                      <a:pt x="845620" y="4581430"/>
                      <a:pt x="822769" y="4574133"/>
                    </a:cubicBezTo>
                    <a:cubicBezTo>
                      <a:pt x="813934" y="4571347"/>
                      <a:pt x="804431" y="4570195"/>
                      <a:pt x="795212" y="4568947"/>
                    </a:cubicBezTo>
                    <a:cubicBezTo>
                      <a:pt x="786476" y="4567891"/>
                      <a:pt x="776010" y="4570579"/>
                      <a:pt x="769288" y="4566547"/>
                    </a:cubicBezTo>
                    <a:cubicBezTo>
                      <a:pt x="752005" y="4556178"/>
                      <a:pt x="734243" y="4551089"/>
                      <a:pt x="714271" y="4551089"/>
                    </a:cubicBezTo>
                    <a:cubicBezTo>
                      <a:pt x="706781" y="4551089"/>
                      <a:pt x="699484" y="4546768"/>
                      <a:pt x="691900" y="4545999"/>
                    </a:cubicBezTo>
                    <a:cubicBezTo>
                      <a:pt x="681529" y="4545040"/>
                      <a:pt x="669623" y="4542447"/>
                      <a:pt x="660598" y="4546096"/>
                    </a:cubicBezTo>
                    <a:cubicBezTo>
                      <a:pt x="639379" y="4554737"/>
                      <a:pt x="622193" y="4547536"/>
                      <a:pt x="603662" y="4538991"/>
                    </a:cubicBezTo>
                    <a:cubicBezTo>
                      <a:pt x="585418" y="4530541"/>
                      <a:pt x="566215" y="4523821"/>
                      <a:pt x="546821" y="4518251"/>
                    </a:cubicBezTo>
                    <a:cubicBezTo>
                      <a:pt x="539524" y="4516235"/>
                      <a:pt x="530787" y="4519596"/>
                      <a:pt x="522721" y="4520267"/>
                    </a:cubicBezTo>
                    <a:cubicBezTo>
                      <a:pt x="519840" y="4520460"/>
                      <a:pt x="516671" y="4520748"/>
                      <a:pt x="514080" y="4519788"/>
                    </a:cubicBezTo>
                    <a:cubicBezTo>
                      <a:pt x="489020" y="4510570"/>
                      <a:pt x="463575" y="4503561"/>
                      <a:pt x="436404" y="4508361"/>
                    </a:cubicBezTo>
                    <a:cubicBezTo>
                      <a:pt x="433908" y="4508842"/>
                      <a:pt x="431123" y="4507786"/>
                      <a:pt x="428626" y="4507114"/>
                    </a:cubicBezTo>
                    <a:cubicBezTo>
                      <a:pt x="416432" y="4503657"/>
                      <a:pt x="404526" y="4498184"/>
                      <a:pt x="392141" y="4496936"/>
                    </a:cubicBezTo>
                    <a:cubicBezTo>
                      <a:pt x="361608" y="4493864"/>
                      <a:pt x="330884" y="4492615"/>
                      <a:pt x="300157" y="4490599"/>
                    </a:cubicBezTo>
                    <a:cubicBezTo>
                      <a:pt x="298237" y="4490503"/>
                      <a:pt x="296221" y="4490503"/>
                      <a:pt x="294493" y="4489831"/>
                    </a:cubicBezTo>
                    <a:cubicBezTo>
                      <a:pt x="283163" y="4485702"/>
                      <a:pt x="273274" y="4487047"/>
                      <a:pt x="263671" y="4494919"/>
                    </a:cubicBezTo>
                    <a:cubicBezTo>
                      <a:pt x="259447" y="4498376"/>
                      <a:pt x="253686" y="4500200"/>
                      <a:pt x="248406" y="4502121"/>
                    </a:cubicBezTo>
                    <a:cubicBezTo>
                      <a:pt x="240628" y="4505002"/>
                      <a:pt x="232659" y="4507786"/>
                      <a:pt x="224594" y="4509610"/>
                    </a:cubicBezTo>
                    <a:cubicBezTo>
                      <a:pt x="216624" y="4511338"/>
                      <a:pt x="208079" y="4513738"/>
                      <a:pt x="200398" y="4512395"/>
                    </a:cubicBezTo>
                    <a:cubicBezTo>
                      <a:pt x="186572" y="4509994"/>
                      <a:pt x="173417" y="4504618"/>
                      <a:pt x="159783" y="4501064"/>
                    </a:cubicBezTo>
                    <a:cubicBezTo>
                      <a:pt x="155079" y="4499816"/>
                      <a:pt x="149893" y="4500009"/>
                      <a:pt x="144997" y="4499912"/>
                    </a:cubicBezTo>
                    <a:cubicBezTo>
                      <a:pt x="133763" y="4499625"/>
                      <a:pt x="122241" y="4502409"/>
                      <a:pt x="112064" y="4494440"/>
                    </a:cubicBezTo>
                    <a:cubicBezTo>
                      <a:pt x="102655" y="4486951"/>
                      <a:pt x="93148" y="4489158"/>
                      <a:pt x="83259" y="4494824"/>
                    </a:cubicBezTo>
                    <a:cubicBezTo>
                      <a:pt x="76154" y="4498857"/>
                      <a:pt x="68090" y="4502025"/>
                      <a:pt x="60120" y="4503561"/>
                    </a:cubicBezTo>
                    <a:cubicBezTo>
                      <a:pt x="49174" y="4505673"/>
                      <a:pt x="38324" y="4506538"/>
                      <a:pt x="26514" y="4505289"/>
                    </a:cubicBezTo>
                    <a:cubicBezTo>
                      <a:pt x="18161" y="4504425"/>
                      <a:pt x="11343" y="4504041"/>
                      <a:pt x="4814" y="4498952"/>
                    </a:cubicBezTo>
                    <a:cubicBezTo>
                      <a:pt x="3759" y="4498184"/>
                      <a:pt x="1839" y="4497992"/>
                      <a:pt x="398" y="4498089"/>
                    </a:cubicBezTo>
                    <a:lnTo>
                      <a:pt x="0" y="4498087"/>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6" name="Freeform: Shape 35"/>
              <p:cNvSpPr/>
              <p:nvPr/>
            </p:nvSpPr>
            <p:spPr>
              <a:xfrm>
                <a:off x="6096001" y="841376"/>
                <a:ext cx="5260975" cy="4707593"/>
              </a:xfrm>
              <a:custGeom>
                <a:avLst/>
                <a:gdLst>
                  <a:gd name="connsiteX0" fmla="*/ 0 w 5260975"/>
                  <a:gd name="connsiteY0" fmla="*/ 0 h 4707593"/>
                  <a:gd name="connsiteX1" fmla="*/ 5260975 w 5260975"/>
                  <a:gd name="connsiteY1" fmla="*/ 0 h 4707593"/>
                  <a:gd name="connsiteX2" fmla="*/ 5260975 w 5260975"/>
                  <a:gd name="connsiteY2" fmla="*/ 3296937 h 4707593"/>
                  <a:gd name="connsiteX3" fmla="*/ 5260975 w 5260975"/>
                  <a:gd name="connsiteY3" fmla="*/ 3518571 h 4707593"/>
                  <a:gd name="connsiteX4" fmla="*/ 5226503 w 5260975"/>
                  <a:gd name="connsiteY4" fmla="*/ 3534000 h 4707593"/>
                  <a:gd name="connsiteX5" fmla="*/ 5206341 w 5260975"/>
                  <a:gd name="connsiteY5" fmla="*/ 3542065 h 4707593"/>
                  <a:gd name="connsiteX6" fmla="*/ 5123287 w 5260975"/>
                  <a:gd name="connsiteY6" fmla="*/ 3594010 h 4707593"/>
                  <a:gd name="connsiteX7" fmla="*/ 5048107 w 5260975"/>
                  <a:gd name="connsiteY7" fmla="*/ 3658244 h 4707593"/>
                  <a:gd name="connsiteX8" fmla="*/ 4992899 w 5260975"/>
                  <a:gd name="connsiteY8" fmla="*/ 3734479 h 4707593"/>
                  <a:gd name="connsiteX9" fmla="*/ 4977440 w 5260975"/>
                  <a:gd name="connsiteY9" fmla="*/ 3752627 h 4707593"/>
                  <a:gd name="connsiteX10" fmla="*/ 4935193 w 5260975"/>
                  <a:gd name="connsiteY10" fmla="*/ 3775382 h 4707593"/>
                  <a:gd name="connsiteX11" fmla="*/ 4897844 w 5260975"/>
                  <a:gd name="connsiteY11" fmla="*/ 3792472 h 4707593"/>
                  <a:gd name="connsiteX12" fmla="*/ 4870767 w 5260975"/>
                  <a:gd name="connsiteY12" fmla="*/ 3811388 h 4707593"/>
                  <a:gd name="connsiteX13" fmla="*/ 4847916 w 5260975"/>
                  <a:gd name="connsiteY13" fmla="*/ 3828767 h 4707593"/>
                  <a:gd name="connsiteX14" fmla="*/ 4796163 w 5260975"/>
                  <a:gd name="connsiteY14" fmla="*/ 3873702 h 4707593"/>
                  <a:gd name="connsiteX15" fmla="*/ 4738843 w 5260975"/>
                  <a:gd name="connsiteY15" fmla="*/ 3911628 h 4707593"/>
                  <a:gd name="connsiteX16" fmla="*/ 4692755 w 5260975"/>
                  <a:gd name="connsiteY16" fmla="*/ 3958099 h 4707593"/>
                  <a:gd name="connsiteX17" fmla="*/ 4673744 w 5260975"/>
                  <a:gd name="connsiteY17" fmla="*/ 3983255 h 4707593"/>
                  <a:gd name="connsiteX18" fmla="*/ 4633801 w 5260975"/>
                  <a:gd name="connsiteY18" fmla="*/ 4000442 h 4707593"/>
                  <a:gd name="connsiteX19" fmla="*/ 4590499 w 5260975"/>
                  <a:gd name="connsiteY19" fmla="*/ 4027326 h 4707593"/>
                  <a:gd name="connsiteX20" fmla="*/ 4559773 w 5260975"/>
                  <a:gd name="connsiteY20" fmla="*/ 4054018 h 4707593"/>
                  <a:gd name="connsiteX21" fmla="*/ 4536059 w 5260975"/>
                  <a:gd name="connsiteY21" fmla="*/ 4071877 h 4707593"/>
                  <a:gd name="connsiteX22" fmla="*/ 4502549 w 5260975"/>
                  <a:gd name="connsiteY22" fmla="*/ 4089832 h 4707593"/>
                  <a:gd name="connsiteX23" fmla="*/ 4468944 w 5260975"/>
                  <a:gd name="connsiteY23" fmla="*/ 4113356 h 4707593"/>
                  <a:gd name="connsiteX24" fmla="*/ 4452622 w 5260975"/>
                  <a:gd name="connsiteY24" fmla="*/ 4127854 h 4707593"/>
                  <a:gd name="connsiteX25" fmla="*/ 4421032 w 5260975"/>
                  <a:gd name="connsiteY25" fmla="*/ 4151953 h 4707593"/>
                  <a:gd name="connsiteX26" fmla="*/ 4388483 w 5260975"/>
                  <a:gd name="connsiteY26" fmla="*/ 4174421 h 4707593"/>
                  <a:gd name="connsiteX27" fmla="*/ 4327321 w 5260975"/>
                  <a:gd name="connsiteY27" fmla="*/ 4200153 h 4707593"/>
                  <a:gd name="connsiteX28" fmla="*/ 4271633 w 5260975"/>
                  <a:gd name="connsiteY28" fmla="*/ 4237983 h 4707593"/>
                  <a:gd name="connsiteX29" fmla="*/ 4227465 w 5260975"/>
                  <a:gd name="connsiteY29" fmla="*/ 4265635 h 4707593"/>
                  <a:gd name="connsiteX30" fmla="*/ 4201733 w 5260975"/>
                  <a:gd name="connsiteY30" fmla="*/ 4283783 h 4707593"/>
                  <a:gd name="connsiteX31" fmla="*/ 4154494 w 5260975"/>
                  <a:gd name="connsiteY31" fmla="*/ 4324301 h 4707593"/>
                  <a:gd name="connsiteX32" fmla="*/ 4081234 w 5260975"/>
                  <a:gd name="connsiteY32" fmla="*/ 4366931 h 4707593"/>
                  <a:gd name="connsiteX33" fmla="*/ 4036971 w 5260975"/>
                  <a:gd name="connsiteY33" fmla="*/ 4389975 h 4707593"/>
                  <a:gd name="connsiteX34" fmla="*/ 3941725 w 5260975"/>
                  <a:gd name="connsiteY34" fmla="*/ 4424733 h 4707593"/>
                  <a:gd name="connsiteX35" fmla="*/ 3910999 w 5260975"/>
                  <a:gd name="connsiteY35" fmla="*/ 4437119 h 4707593"/>
                  <a:gd name="connsiteX36" fmla="*/ 3875859 w 5260975"/>
                  <a:gd name="connsiteY36" fmla="*/ 4445280 h 4707593"/>
                  <a:gd name="connsiteX37" fmla="*/ 3819401 w 5260975"/>
                  <a:gd name="connsiteY37" fmla="*/ 4464579 h 4707593"/>
                  <a:gd name="connsiteX38" fmla="*/ 3709176 w 5260975"/>
                  <a:gd name="connsiteY38" fmla="*/ 4497800 h 4707593"/>
                  <a:gd name="connsiteX39" fmla="*/ 3684981 w 5260975"/>
                  <a:gd name="connsiteY39" fmla="*/ 4502889 h 4707593"/>
                  <a:gd name="connsiteX40" fmla="*/ 3623338 w 5260975"/>
                  <a:gd name="connsiteY40" fmla="*/ 4524300 h 4707593"/>
                  <a:gd name="connsiteX41" fmla="*/ 3586373 w 5260975"/>
                  <a:gd name="connsiteY41" fmla="*/ 4538702 h 4707593"/>
                  <a:gd name="connsiteX42" fmla="*/ 3555743 w 5260975"/>
                  <a:gd name="connsiteY42" fmla="*/ 4546960 h 4707593"/>
                  <a:gd name="connsiteX43" fmla="*/ 3528667 w 5260975"/>
                  <a:gd name="connsiteY43" fmla="*/ 4550801 h 4707593"/>
                  <a:gd name="connsiteX44" fmla="*/ 3457424 w 5260975"/>
                  <a:gd name="connsiteY44" fmla="*/ 4569811 h 4707593"/>
                  <a:gd name="connsiteX45" fmla="*/ 3429003 w 5260975"/>
                  <a:gd name="connsiteY45" fmla="*/ 4577301 h 4707593"/>
                  <a:gd name="connsiteX46" fmla="*/ 3355264 w 5260975"/>
                  <a:gd name="connsiteY46" fmla="*/ 4603033 h 4707593"/>
                  <a:gd name="connsiteX47" fmla="*/ 3292757 w 5260975"/>
                  <a:gd name="connsiteY47" fmla="*/ 4620027 h 4707593"/>
                  <a:gd name="connsiteX48" fmla="*/ 3266643 w 5260975"/>
                  <a:gd name="connsiteY48" fmla="*/ 4628188 h 4707593"/>
                  <a:gd name="connsiteX49" fmla="*/ 3206921 w 5260975"/>
                  <a:gd name="connsiteY49" fmla="*/ 4641823 h 4707593"/>
                  <a:gd name="connsiteX50" fmla="*/ 3173123 w 5260975"/>
                  <a:gd name="connsiteY50" fmla="*/ 4651425 h 4707593"/>
                  <a:gd name="connsiteX51" fmla="*/ 3090646 w 5260975"/>
                  <a:gd name="connsiteY51" fmla="*/ 4662274 h 4707593"/>
                  <a:gd name="connsiteX52" fmla="*/ 3005480 w 5260975"/>
                  <a:gd name="connsiteY52" fmla="*/ 4672739 h 4707593"/>
                  <a:gd name="connsiteX53" fmla="*/ 2958721 w 5260975"/>
                  <a:gd name="connsiteY53" fmla="*/ 4676196 h 4707593"/>
                  <a:gd name="connsiteX54" fmla="*/ 2917915 w 5260975"/>
                  <a:gd name="connsiteY54" fmla="*/ 4681670 h 4707593"/>
                  <a:gd name="connsiteX55" fmla="*/ 2882389 w 5260975"/>
                  <a:gd name="connsiteY55" fmla="*/ 4685126 h 4707593"/>
                  <a:gd name="connsiteX56" fmla="*/ 2825837 w 5260975"/>
                  <a:gd name="connsiteY56" fmla="*/ 4692135 h 4707593"/>
                  <a:gd name="connsiteX57" fmla="*/ 2802313 w 5260975"/>
                  <a:gd name="connsiteY57" fmla="*/ 4693960 h 4707593"/>
                  <a:gd name="connsiteX58" fmla="*/ 2746816 w 5260975"/>
                  <a:gd name="connsiteY58" fmla="*/ 4693863 h 4707593"/>
                  <a:gd name="connsiteX59" fmla="*/ 2727517 w 5260975"/>
                  <a:gd name="connsiteY59" fmla="*/ 4692903 h 4707593"/>
                  <a:gd name="connsiteX60" fmla="*/ 2690359 w 5260975"/>
                  <a:gd name="connsiteY60" fmla="*/ 4680997 h 4707593"/>
                  <a:gd name="connsiteX61" fmla="*/ 2685943 w 5260975"/>
                  <a:gd name="connsiteY61" fmla="*/ 4680133 h 4707593"/>
                  <a:gd name="connsiteX62" fmla="*/ 2661554 w 5260975"/>
                  <a:gd name="connsiteY62" fmla="*/ 4675428 h 4707593"/>
                  <a:gd name="connsiteX63" fmla="*/ 2648208 w 5260975"/>
                  <a:gd name="connsiteY63" fmla="*/ 4673892 h 4707593"/>
                  <a:gd name="connsiteX64" fmla="*/ 2597512 w 5260975"/>
                  <a:gd name="connsiteY64" fmla="*/ 4664099 h 4707593"/>
                  <a:gd name="connsiteX65" fmla="*/ 2568324 w 5260975"/>
                  <a:gd name="connsiteY65" fmla="*/ 4659490 h 4707593"/>
                  <a:gd name="connsiteX66" fmla="*/ 2544704 w 5260975"/>
                  <a:gd name="connsiteY66" fmla="*/ 4660162 h 4707593"/>
                  <a:gd name="connsiteX67" fmla="*/ 2503225 w 5260975"/>
                  <a:gd name="connsiteY67" fmla="*/ 4661026 h 4707593"/>
                  <a:gd name="connsiteX68" fmla="*/ 2489975 w 5260975"/>
                  <a:gd name="connsiteY68" fmla="*/ 4663235 h 4707593"/>
                  <a:gd name="connsiteX69" fmla="*/ 2430061 w 5260975"/>
                  <a:gd name="connsiteY69" fmla="*/ 4656897 h 4707593"/>
                  <a:gd name="connsiteX70" fmla="*/ 2395880 w 5260975"/>
                  <a:gd name="connsiteY70" fmla="*/ 4656417 h 4707593"/>
                  <a:gd name="connsiteX71" fmla="*/ 2357378 w 5260975"/>
                  <a:gd name="connsiteY71" fmla="*/ 4648544 h 4707593"/>
                  <a:gd name="connsiteX72" fmla="*/ 2346145 w 5260975"/>
                  <a:gd name="connsiteY72" fmla="*/ 4648928 h 4707593"/>
                  <a:gd name="connsiteX73" fmla="*/ 2333567 w 5260975"/>
                  <a:gd name="connsiteY73" fmla="*/ 4649600 h 4707593"/>
                  <a:gd name="connsiteX74" fmla="*/ 2294968 w 5260975"/>
                  <a:gd name="connsiteY74" fmla="*/ 4650177 h 4707593"/>
                  <a:gd name="connsiteX75" fmla="*/ 2271540 w 5260975"/>
                  <a:gd name="connsiteY75" fmla="*/ 4653057 h 4707593"/>
                  <a:gd name="connsiteX76" fmla="*/ 2226895 w 5260975"/>
                  <a:gd name="connsiteY76" fmla="*/ 4651329 h 4707593"/>
                  <a:gd name="connsiteX77" fmla="*/ 2210379 w 5260975"/>
                  <a:gd name="connsiteY77" fmla="*/ 4653825 h 4707593"/>
                  <a:gd name="connsiteX78" fmla="*/ 2168613 w 5260975"/>
                  <a:gd name="connsiteY78" fmla="*/ 4654113 h 4707593"/>
                  <a:gd name="connsiteX79" fmla="*/ 2131167 w 5260975"/>
                  <a:gd name="connsiteY79" fmla="*/ 4652673 h 4707593"/>
                  <a:gd name="connsiteX80" fmla="*/ 2095065 w 5260975"/>
                  <a:gd name="connsiteY80" fmla="*/ 4653441 h 4707593"/>
                  <a:gd name="connsiteX81" fmla="*/ 2069237 w 5260975"/>
                  <a:gd name="connsiteY81" fmla="*/ 4656609 h 4707593"/>
                  <a:gd name="connsiteX82" fmla="*/ 2041201 w 5260975"/>
                  <a:gd name="connsiteY82" fmla="*/ 4658529 h 4707593"/>
                  <a:gd name="connsiteX83" fmla="*/ 1963909 w 5260975"/>
                  <a:gd name="connsiteY83" fmla="*/ 4669955 h 4707593"/>
                  <a:gd name="connsiteX84" fmla="*/ 1949603 w 5260975"/>
                  <a:gd name="connsiteY84" fmla="*/ 4667171 h 4707593"/>
                  <a:gd name="connsiteX85" fmla="*/ 1868373 w 5260975"/>
                  <a:gd name="connsiteY85" fmla="*/ 4664578 h 4707593"/>
                  <a:gd name="connsiteX86" fmla="*/ 1850707 w 5260975"/>
                  <a:gd name="connsiteY86" fmla="*/ 4664771 h 4707593"/>
                  <a:gd name="connsiteX87" fmla="*/ 1803275 w 5260975"/>
                  <a:gd name="connsiteY87" fmla="*/ 4653441 h 4707593"/>
                  <a:gd name="connsiteX88" fmla="*/ 1730112 w 5260975"/>
                  <a:gd name="connsiteY88" fmla="*/ 4671396 h 4707593"/>
                  <a:gd name="connsiteX89" fmla="*/ 1661652 w 5260975"/>
                  <a:gd name="connsiteY89" fmla="*/ 4693863 h 4707593"/>
                  <a:gd name="connsiteX90" fmla="*/ 1653011 w 5260975"/>
                  <a:gd name="connsiteY90" fmla="*/ 4696744 h 4707593"/>
                  <a:gd name="connsiteX91" fmla="*/ 1628431 w 5260975"/>
                  <a:gd name="connsiteY91" fmla="*/ 4701641 h 4707593"/>
                  <a:gd name="connsiteX92" fmla="*/ 1597995 w 5260975"/>
                  <a:gd name="connsiteY92" fmla="*/ 4703369 h 4707593"/>
                  <a:gd name="connsiteX93" fmla="*/ 1559396 w 5260975"/>
                  <a:gd name="connsiteY93" fmla="*/ 4707593 h 4707593"/>
                  <a:gd name="connsiteX94" fmla="*/ 1528480 w 5260975"/>
                  <a:gd name="connsiteY94" fmla="*/ 4702312 h 4707593"/>
                  <a:gd name="connsiteX95" fmla="*/ 1485272 w 5260975"/>
                  <a:gd name="connsiteY95" fmla="*/ 4694439 h 4707593"/>
                  <a:gd name="connsiteX96" fmla="*/ 1444562 w 5260975"/>
                  <a:gd name="connsiteY96" fmla="*/ 4686950 h 4707593"/>
                  <a:gd name="connsiteX97" fmla="*/ 1431696 w 5260975"/>
                  <a:gd name="connsiteY97" fmla="*/ 4695783 h 4707593"/>
                  <a:gd name="connsiteX98" fmla="*/ 1411821 w 5260975"/>
                  <a:gd name="connsiteY98" fmla="*/ 4703464 h 4707593"/>
                  <a:gd name="connsiteX99" fmla="*/ 1389738 w 5260975"/>
                  <a:gd name="connsiteY99" fmla="*/ 4694247 h 4707593"/>
                  <a:gd name="connsiteX100" fmla="*/ 1338081 w 5260975"/>
                  <a:gd name="connsiteY100" fmla="*/ 4675141 h 4707593"/>
                  <a:gd name="connsiteX101" fmla="*/ 1305436 w 5260975"/>
                  <a:gd name="connsiteY101" fmla="*/ 4674276 h 4707593"/>
                  <a:gd name="connsiteX102" fmla="*/ 1234481 w 5260975"/>
                  <a:gd name="connsiteY102" fmla="*/ 4666115 h 4707593"/>
                  <a:gd name="connsiteX103" fmla="*/ 1188106 w 5260975"/>
                  <a:gd name="connsiteY103" fmla="*/ 4654497 h 4707593"/>
                  <a:gd name="connsiteX104" fmla="*/ 1154790 w 5260975"/>
                  <a:gd name="connsiteY104" fmla="*/ 4641343 h 4707593"/>
                  <a:gd name="connsiteX105" fmla="*/ 1107069 w 5260975"/>
                  <a:gd name="connsiteY105" fmla="*/ 4624156 h 4707593"/>
                  <a:gd name="connsiteX106" fmla="*/ 1059158 w 5260975"/>
                  <a:gd name="connsiteY106" fmla="*/ 4615227 h 4707593"/>
                  <a:gd name="connsiteX107" fmla="*/ 1024496 w 5260975"/>
                  <a:gd name="connsiteY107" fmla="*/ 4603993 h 4707593"/>
                  <a:gd name="connsiteX108" fmla="*/ 982153 w 5260975"/>
                  <a:gd name="connsiteY108" fmla="*/ 4596311 h 4707593"/>
                  <a:gd name="connsiteX109" fmla="*/ 946628 w 5260975"/>
                  <a:gd name="connsiteY109" fmla="*/ 4596024 h 4707593"/>
                  <a:gd name="connsiteX110" fmla="*/ 890939 w 5260975"/>
                  <a:gd name="connsiteY110" fmla="*/ 4597368 h 4707593"/>
                  <a:gd name="connsiteX111" fmla="*/ 822769 w 5260975"/>
                  <a:gd name="connsiteY111" fmla="*/ 4574133 h 4707593"/>
                  <a:gd name="connsiteX112" fmla="*/ 795212 w 5260975"/>
                  <a:gd name="connsiteY112" fmla="*/ 4568947 h 4707593"/>
                  <a:gd name="connsiteX113" fmla="*/ 769288 w 5260975"/>
                  <a:gd name="connsiteY113" fmla="*/ 4566547 h 4707593"/>
                  <a:gd name="connsiteX114" fmla="*/ 714271 w 5260975"/>
                  <a:gd name="connsiteY114" fmla="*/ 4551089 h 4707593"/>
                  <a:gd name="connsiteX115" fmla="*/ 691900 w 5260975"/>
                  <a:gd name="connsiteY115" fmla="*/ 4545999 h 4707593"/>
                  <a:gd name="connsiteX116" fmla="*/ 660598 w 5260975"/>
                  <a:gd name="connsiteY116" fmla="*/ 4546096 h 4707593"/>
                  <a:gd name="connsiteX117" fmla="*/ 603662 w 5260975"/>
                  <a:gd name="connsiteY117" fmla="*/ 4538991 h 4707593"/>
                  <a:gd name="connsiteX118" fmla="*/ 546821 w 5260975"/>
                  <a:gd name="connsiteY118" fmla="*/ 4518251 h 4707593"/>
                  <a:gd name="connsiteX119" fmla="*/ 522721 w 5260975"/>
                  <a:gd name="connsiteY119" fmla="*/ 4520267 h 4707593"/>
                  <a:gd name="connsiteX120" fmla="*/ 514080 w 5260975"/>
                  <a:gd name="connsiteY120" fmla="*/ 4519788 h 4707593"/>
                  <a:gd name="connsiteX121" fmla="*/ 436404 w 5260975"/>
                  <a:gd name="connsiteY121" fmla="*/ 4508361 h 4707593"/>
                  <a:gd name="connsiteX122" fmla="*/ 428626 w 5260975"/>
                  <a:gd name="connsiteY122" fmla="*/ 4507114 h 4707593"/>
                  <a:gd name="connsiteX123" fmla="*/ 392141 w 5260975"/>
                  <a:gd name="connsiteY123" fmla="*/ 4496936 h 4707593"/>
                  <a:gd name="connsiteX124" fmla="*/ 300157 w 5260975"/>
                  <a:gd name="connsiteY124" fmla="*/ 4490599 h 4707593"/>
                  <a:gd name="connsiteX125" fmla="*/ 294493 w 5260975"/>
                  <a:gd name="connsiteY125" fmla="*/ 4489831 h 4707593"/>
                  <a:gd name="connsiteX126" fmla="*/ 263671 w 5260975"/>
                  <a:gd name="connsiteY126" fmla="*/ 4494919 h 4707593"/>
                  <a:gd name="connsiteX127" fmla="*/ 248406 w 5260975"/>
                  <a:gd name="connsiteY127" fmla="*/ 4502121 h 4707593"/>
                  <a:gd name="connsiteX128" fmla="*/ 224594 w 5260975"/>
                  <a:gd name="connsiteY128" fmla="*/ 4509610 h 4707593"/>
                  <a:gd name="connsiteX129" fmla="*/ 200398 w 5260975"/>
                  <a:gd name="connsiteY129" fmla="*/ 4512395 h 4707593"/>
                  <a:gd name="connsiteX130" fmla="*/ 159783 w 5260975"/>
                  <a:gd name="connsiteY130" fmla="*/ 4501064 h 4707593"/>
                  <a:gd name="connsiteX131" fmla="*/ 144997 w 5260975"/>
                  <a:gd name="connsiteY131" fmla="*/ 4499912 h 4707593"/>
                  <a:gd name="connsiteX132" fmla="*/ 112064 w 5260975"/>
                  <a:gd name="connsiteY132" fmla="*/ 4494440 h 4707593"/>
                  <a:gd name="connsiteX133" fmla="*/ 83259 w 5260975"/>
                  <a:gd name="connsiteY133" fmla="*/ 4494824 h 4707593"/>
                  <a:gd name="connsiteX134" fmla="*/ 60120 w 5260975"/>
                  <a:gd name="connsiteY134" fmla="*/ 4503561 h 4707593"/>
                  <a:gd name="connsiteX135" fmla="*/ 26514 w 5260975"/>
                  <a:gd name="connsiteY135" fmla="*/ 4505289 h 4707593"/>
                  <a:gd name="connsiteX136" fmla="*/ 4814 w 5260975"/>
                  <a:gd name="connsiteY136" fmla="*/ 4498952 h 4707593"/>
                  <a:gd name="connsiteX137" fmla="*/ 398 w 5260975"/>
                  <a:gd name="connsiteY137" fmla="*/ 4498089 h 4707593"/>
                  <a:gd name="connsiteX138" fmla="*/ 0 w 5260975"/>
                  <a:gd name="connsiteY138" fmla="*/ 4498087 h 4707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5260975" h="4707593">
                    <a:moveTo>
                      <a:pt x="0" y="0"/>
                    </a:moveTo>
                    <a:lnTo>
                      <a:pt x="5260975" y="0"/>
                    </a:lnTo>
                    <a:lnTo>
                      <a:pt x="5260975" y="3296937"/>
                    </a:lnTo>
                    <a:lnTo>
                      <a:pt x="5260975" y="3518571"/>
                    </a:lnTo>
                    <a:lnTo>
                      <a:pt x="5226503" y="3534000"/>
                    </a:lnTo>
                    <a:cubicBezTo>
                      <a:pt x="5219783" y="3536785"/>
                      <a:pt x="5212389" y="3538321"/>
                      <a:pt x="5206341" y="3542065"/>
                    </a:cubicBezTo>
                    <a:cubicBezTo>
                      <a:pt x="5178495" y="3559156"/>
                      <a:pt x="5151515" y="3577591"/>
                      <a:pt x="5123287" y="3594010"/>
                    </a:cubicBezTo>
                    <a:cubicBezTo>
                      <a:pt x="5094195" y="3611004"/>
                      <a:pt x="5068175" y="3631071"/>
                      <a:pt x="5048107" y="3658244"/>
                    </a:cubicBezTo>
                    <a:cubicBezTo>
                      <a:pt x="5029480" y="3683496"/>
                      <a:pt x="5011429" y="3709131"/>
                      <a:pt x="4992899" y="3734479"/>
                    </a:cubicBezTo>
                    <a:cubicBezTo>
                      <a:pt x="4988194" y="3740912"/>
                      <a:pt x="4983873" y="3748498"/>
                      <a:pt x="4977440" y="3752627"/>
                    </a:cubicBezTo>
                    <a:cubicBezTo>
                      <a:pt x="4964094" y="3761268"/>
                      <a:pt x="4949499" y="3768277"/>
                      <a:pt x="4935193" y="3775382"/>
                    </a:cubicBezTo>
                    <a:cubicBezTo>
                      <a:pt x="4922903" y="3781431"/>
                      <a:pt x="4909845" y="3785943"/>
                      <a:pt x="4897844" y="3792472"/>
                    </a:cubicBezTo>
                    <a:cubicBezTo>
                      <a:pt x="4888243" y="3797658"/>
                      <a:pt x="4879697" y="3804859"/>
                      <a:pt x="4870767" y="3811388"/>
                    </a:cubicBezTo>
                    <a:cubicBezTo>
                      <a:pt x="4862990" y="3817052"/>
                      <a:pt x="4854445" y="3821949"/>
                      <a:pt x="4847916" y="3828767"/>
                    </a:cubicBezTo>
                    <a:cubicBezTo>
                      <a:pt x="4831977" y="3845281"/>
                      <a:pt x="4815942" y="3861508"/>
                      <a:pt x="4796163" y="3873702"/>
                    </a:cubicBezTo>
                    <a:cubicBezTo>
                      <a:pt x="4776672" y="3885799"/>
                      <a:pt x="4758237" y="3899338"/>
                      <a:pt x="4738843" y="3911628"/>
                    </a:cubicBezTo>
                    <a:cubicBezTo>
                      <a:pt x="4719831" y="3923630"/>
                      <a:pt x="4702645" y="3936783"/>
                      <a:pt x="4692755" y="3958099"/>
                    </a:cubicBezTo>
                    <a:cubicBezTo>
                      <a:pt x="4688339" y="3967508"/>
                      <a:pt x="4682097" y="3977782"/>
                      <a:pt x="4673744" y="3983255"/>
                    </a:cubicBezTo>
                    <a:cubicBezTo>
                      <a:pt x="4661838" y="3991032"/>
                      <a:pt x="4646764" y="3993817"/>
                      <a:pt x="4633801" y="4000442"/>
                    </a:cubicBezTo>
                    <a:cubicBezTo>
                      <a:pt x="4618535" y="4008219"/>
                      <a:pt x="4600869" y="4014940"/>
                      <a:pt x="4590499" y="4027326"/>
                    </a:cubicBezTo>
                    <a:cubicBezTo>
                      <a:pt x="4581281" y="4038368"/>
                      <a:pt x="4571968" y="4047009"/>
                      <a:pt x="4559773" y="4054018"/>
                    </a:cubicBezTo>
                    <a:cubicBezTo>
                      <a:pt x="4551229" y="4058915"/>
                      <a:pt x="4544892" y="4067844"/>
                      <a:pt x="4536059" y="4071877"/>
                    </a:cubicBezTo>
                    <a:cubicBezTo>
                      <a:pt x="4524441" y="4077254"/>
                      <a:pt x="4512727" y="4081479"/>
                      <a:pt x="4502549" y="4089832"/>
                    </a:cubicBezTo>
                    <a:cubicBezTo>
                      <a:pt x="4491987" y="4098473"/>
                      <a:pt x="4479986" y="4105290"/>
                      <a:pt x="4468944" y="4113356"/>
                    </a:cubicBezTo>
                    <a:cubicBezTo>
                      <a:pt x="4463087" y="4117676"/>
                      <a:pt x="4458286" y="4123341"/>
                      <a:pt x="4452622" y="4127854"/>
                    </a:cubicBezTo>
                    <a:cubicBezTo>
                      <a:pt x="4442252" y="4136111"/>
                      <a:pt x="4431690" y="4144176"/>
                      <a:pt x="4421032" y="4151953"/>
                    </a:cubicBezTo>
                    <a:cubicBezTo>
                      <a:pt x="4410375" y="4159731"/>
                      <a:pt x="4400197" y="4168756"/>
                      <a:pt x="4388483" y="4174421"/>
                    </a:cubicBezTo>
                    <a:cubicBezTo>
                      <a:pt x="4368513" y="4184023"/>
                      <a:pt x="4346717" y="4189784"/>
                      <a:pt x="4327321" y="4200153"/>
                    </a:cubicBezTo>
                    <a:cubicBezTo>
                      <a:pt x="4307639" y="4210714"/>
                      <a:pt x="4289107" y="4223965"/>
                      <a:pt x="4271633" y="4237983"/>
                    </a:cubicBezTo>
                    <a:cubicBezTo>
                      <a:pt x="4257807" y="4249025"/>
                      <a:pt x="4244845" y="4259971"/>
                      <a:pt x="4227465" y="4265635"/>
                    </a:cubicBezTo>
                    <a:cubicBezTo>
                      <a:pt x="4217768" y="4268804"/>
                      <a:pt x="4207591" y="4275717"/>
                      <a:pt x="4201733" y="4283783"/>
                    </a:cubicBezTo>
                    <a:cubicBezTo>
                      <a:pt x="4189059" y="4301353"/>
                      <a:pt x="4172833" y="4313739"/>
                      <a:pt x="4154494" y="4324301"/>
                    </a:cubicBezTo>
                    <a:cubicBezTo>
                      <a:pt x="4130010" y="4338511"/>
                      <a:pt x="4105814" y="4353009"/>
                      <a:pt x="4081234" y="4366931"/>
                    </a:cubicBezTo>
                    <a:cubicBezTo>
                      <a:pt x="4066737" y="4375189"/>
                      <a:pt x="4052335" y="4383926"/>
                      <a:pt x="4036971" y="4389975"/>
                    </a:cubicBezTo>
                    <a:cubicBezTo>
                      <a:pt x="4005575" y="4402457"/>
                      <a:pt x="3973410" y="4413114"/>
                      <a:pt x="3941725" y="4424733"/>
                    </a:cubicBezTo>
                    <a:cubicBezTo>
                      <a:pt x="3931355" y="4428477"/>
                      <a:pt x="3921561" y="4433854"/>
                      <a:pt x="3910999" y="4437119"/>
                    </a:cubicBezTo>
                    <a:cubicBezTo>
                      <a:pt x="3899573" y="4440671"/>
                      <a:pt x="3887285" y="4441727"/>
                      <a:pt x="3875859" y="4445280"/>
                    </a:cubicBezTo>
                    <a:cubicBezTo>
                      <a:pt x="3856847" y="4451136"/>
                      <a:pt x="3838412" y="4458626"/>
                      <a:pt x="3819401" y="4464579"/>
                    </a:cubicBezTo>
                    <a:cubicBezTo>
                      <a:pt x="3782723" y="4476005"/>
                      <a:pt x="3745949" y="4486951"/>
                      <a:pt x="3709176" y="4497800"/>
                    </a:cubicBezTo>
                    <a:cubicBezTo>
                      <a:pt x="3701303" y="4500105"/>
                      <a:pt x="3692757" y="4500393"/>
                      <a:pt x="3684981" y="4502889"/>
                    </a:cubicBezTo>
                    <a:cubicBezTo>
                      <a:pt x="3664337" y="4509610"/>
                      <a:pt x="3643789" y="4516907"/>
                      <a:pt x="3623338" y="4524300"/>
                    </a:cubicBezTo>
                    <a:cubicBezTo>
                      <a:pt x="3610953" y="4528813"/>
                      <a:pt x="3598854" y="4534382"/>
                      <a:pt x="3586373" y="4538702"/>
                    </a:cubicBezTo>
                    <a:cubicBezTo>
                      <a:pt x="3576387" y="4542159"/>
                      <a:pt x="3566113" y="4544847"/>
                      <a:pt x="3555743" y="4546960"/>
                    </a:cubicBezTo>
                    <a:cubicBezTo>
                      <a:pt x="3546814" y="4548785"/>
                      <a:pt x="3537501" y="4548592"/>
                      <a:pt x="3528667" y="4550801"/>
                    </a:cubicBezTo>
                    <a:cubicBezTo>
                      <a:pt x="3504759" y="4556753"/>
                      <a:pt x="3481140" y="4563475"/>
                      <a:pt x="3457424" y="4569811"/>
                    </a:cubicBezTo>
                    <a:cubicBezTo>
                      <a:pt x="3447919" y="4572308"/>
                      <a:pt x="3438221" y="4574133"/>
                      <a:pt x="3429003" y="4577301"/>
                    </a:cubicBezTo>
                    <a:cubicBezTo>
                      <a:pt x="3404327" y="4585654"/>
                      <a:pt x="3380036" y="4595159"/>
                      <a:pt x="3355264" y="4603033"/>
                    </a:cubicBezTo>
                    <a:cubicBezTo>
                      <a:pt x="3334717" y="4609562"/>
                      <a:pt x="3313593" y="4614266"/>
                      <a:pt x="3292757" y="4620027"/>
                    </a:cubicBezTo>
                    <a:cubicBezTo>
                      <a:pt x="3283924" y="4622524"/>
                      <a:pt x="3275475" y="4626077"/>
                      <a:pt x="3266643" y="4628188"/>
                    </a:cubicBezTo>
                    <a:cubicBezTo>
                      <a:pt x="3246863" y="4632990"/>
                      <a:pt x="3226796" y="4637022"/>
                      <a:pt x="3206921" y="4641823"/>
                    </a:cubicBezTo>
                    <a:cubicBezTo>
                      <a:pt x="3195590" y="4644607"/>
                      <a:pt x="3184645" y="4649600"/>
                      <a:pt x="3173123" y="4651425"/>
                    </a:cubicBezTo>
                    <a:cubicBezTo>
                      <a:pt x="3145759" y="4655745"/>
                      <a:pt x="3118203" y="4658817"/>
                      <a:pt x="3090646" y="4662274"/>
                    </a:cubicBezTo>
                    <a:cubicBezTo>
                      <a:pt x="3062227" y="4665826"/>
                      <a:pt x="3033902" y="4669571"/>
                      <a:pt x="3005480" y="4672739"/>
                    </a:cubicBezTo>
                    <a:cubicBezTo>
                      <a:pt x="2989926" y="4674372"/>
                      <a:pt x="2974275" y="4674660"/>
                      <a:pt x="2958721" y="4676196"/>
                    </a:cubicBezTo>
                    <a:cubicBezTo>
                      <a:pt x="2945087" y="4677541"/>
                      <a:pt x="2931549" y="4680037"/>
                      <a:pt x="2917915" y="4681670"/>
                    </a:cubicBezTo>
                    <a:cubicBezTo>
                      <a:pt x="2906105" y="4683013"/>
                      <a:pt x="2894199" y="4683781"/>
                      <a:pt x="2882389" y="4685126"/>
                    </a:cubicBezTo>
                    <a:cubicBezTo>
                      <a:pt x="2863475" y="4687334"/>
                      <a:pt x="2844655" y="4689831"/>
                      <a:pt x="2825837" y="4692135"/>
                    </a:cubicBezTo>
                    <a:cubicBezTo>
                      <a:pt x="2817964" y="4692999"/>
                      <a:pt x="2809706" y="4695399"/>
                      <a:pt x="2802313" y="4693960"/>
                    </a:cubicBezTo>
                    <a:cubicBezTo>
                      <a:pt x="2783686" y="4690310"/>
                      <a:pt x="2765347" y="4691367"/>
                      <a:pt x="2746816" y="4693863"/>
                    </a:cubicBezTo>
                    <a:cubicBezTo>
                      <a:pt x="2740479" y="4694728"/>
                      <a:pt x="2733662" y="4694535"/>
                      <a:pt x="2727517" y="4692903"/>
                    </a:cubicBezTo>
                    <a:cubicBezTo>
                      <a:pt x="2714939" y="4689638"/>
                      <a:pt x="2702745" y="4685029"/>
                      <a:pt x="2690359" y="4680997"/>
                    </a:cubicBezTo>
                    <a:cubicBezTo>
                      <a:pt x="2689014" y="4680517"/>
                      <a:pt x="2687382" y="4680421"/>
                      <a:pt x="2685943" y="4680133"/>
                    </a:cubicBezTo>
                    <a:cubicBezTo>
                      <a:pt x="2677781" y="4678500"/>
                      <a:pt x="2669717" y="4676868"/>
                      <a:pt x="2661554" y="4675428"/>
                    </a:cubicBezTo>
                    <a:cubicBezTo>
                      <a:pt x="2657138" y="4674660"/>
                      <a:pt x="2652625" y="4674564"/>
                      <a:pt x="2648208" y="4673892"/>
                    </a:cubicBezTo>
                    <a:cubicBezTo>
                      <a:pt x="2631118" y="4671203"/>
                      <a:pt x="2612299" y="4675716"/>
                      <a:pt x="2597512" y="4664099"/>
                    </a:cubicBezTo>
                    <a:cubicBezTo>
                      <a:pt x="2587911" y="4656609"/>
                      <a:pt x="2578597" y="4658338"/>
                      <a:pt x="2568324" y="4659490"/>
                    </a:cubicBezTo>
                    <a:cubicBezTo>
                      <a:pt x="2560547" y="4660354"/>
                      <a:pt x="2552577" y="4660065"/>
                      <a:pt x="2544704" y="4660162"/>
                    </a:cubicBezTo>
                    <a:cubicBezTo>
                      <a:pt x="2530878" y="4660449"/>
                      <a:pt x="2517052" y="4660546"/>
                      <a:pt x="2503225" y="4661026"/>
                    </a:cubicBezTo>
                    <a:cubicBezTo>
                      <a:pt x="2498808" y="4661218"/>
                      <a:pt x="2494297" y="4663619"/>
                      <a:pt x="2489975" y="4663235"/>
                    </a:cubicBezTo>
                    <a:cubicBezTo>
                      <a:pt x="2470004" y="4661410"/>
                      <a:pt x="2450033" y="4658529"/>
                      <a:pt x="2430061" y="4656897"/>
                    </a:cubicBezTo>
                    <a:cubicBezTo>
                      <a:pt x="2418732" y="4655938"/>
                      <a:pt x="2407114" y="4657761"/>
                      <a:pt x="2395880" y="4656417"/>
                    </a:cubicBezTo>
                    <a:cubicBezTo>
                      <a:pt x="2382919" y="4654881"/>
                      <a:pt x="2370245" y="4650945"/>
                      <a:pt x="2357378" y="4648544"/>
                    </a:cubicBezTo>
                    <a:cubicBezTo>
                      <a:pt x="2353826" y="4647872"/>
                      <a:pt x="2349889" y="4648736"/>
                      <a:pt x="2346145" y="4648928"/>
                    </a:cubicBezTo>
                    <a:cubicBezTo>
                      <a:pt x="2341920" y="4649120"/>
                      <a:pt x="2337791" y="4649504"/>
                      <a:pt x="2333567" y="4649600"/>
                    </a:cubicBezTo>
                    <a:cubicBezTo>
                      <a:pt x="2320700" y="4649793"/>
                      <a:pt x="2307835" y="4649504"/>
                      <a:pt x="2294968" y="4650177"/>
                    </a:cubicBezTo>
                    <a:cubicBezTo>
                      <a:pt x="2287095" y="4650561"/>
                      <a:pt x="2278839" y="4654497"/>
                      <a:pt x="2271540" y="4653057"/>
                    </a:cubicBezTo>
                    <a:cubicBezTo>
                      <a:pt x="2256659" y="4650272"/>
                      <a:pt x="2241776" y="4656513"/>
                      <a:pt x="2226895" y="4651329"/>
                    </a:cubicBezTo>
                    <a:cubicBezTo>
                      <a:pt x="2222285" y="4649793"/>
                      <a:pt x="2215948" y="4653633"/>
                      <a:pt x="2210379" y="4653825"/>
                    </a:cubicBezTo>
                    <a:cubicBezTo>
                      <a:pt x="2196457" y="4654305"/>
                      <a:pt x="2182535" y="4654209"/>
                      <a:pt x="2168613" y="4654113"/>
                    </a:cubicBezTo>
                    <a:cubicBezTo>
                      <a:pt x="2156131" y="4654017"/>
                      <a:pt x="2143168" y="4655361"/>
                      <a:pt x="2131167" y="4652673"/>
                    </a:cubicBezTo>
                    <a:cubicBezTo>
                      <a:pt x="2118588" y="4649793"/>
                      <a:pt x="2107259" y="4650177"/>
                      <a:pt x="2095065" y="4653441"/>
                    </a:cubicBezTo>
                    <a:cubicBezTo>
                      <a:pt x="2086711" y="4655649"/>
                      <a:pt x="2077878" y="4655938"/>
                      <a:pt x="2069237" y="4656609"/>
                    </a:cubicBezTo>
                    <a:cubicBezTo>
                      <a:pt x="2059924" y="4657377"/>
                      <a:pt x="2049650" y="4655361"/>
                      <a:pt x="2041201" y="4658529"/>
                    </a:cubicBezTo>
                    <a:cubicBezTo>
                      <a:pt x="2016044" y="4667939"/>
                      <a:pt x="1990216" y="4669955"/>
                      <a:pt x="1963909" y="4669955"/>
                    </a:cubicBezTo>
                    <a:cubicBezTo>
                      <a:pt x="1959107" y="4669955"/>
                      <a:pt x="1954210" y="4668612"/>
                      <a:pt x="1949603" y="4667171"/>
                    </a:cubicBezTo>
                    <a:cubicBezTo>
                      <a:pt x="1922717" y="4658529"/>
                      <a:pt x="1895737" y="4659297"/>
                      <a:pt x="1868373" y="4664578"/>
                    </a:cubicBezTo>
                    <a:cubicBezTo>
                      <a:pt x="1862708" y="4665731"/>
                      <a:pt x="1856372" y="4665923"/>
                      <a:pt x="1850707" y="4664771"/>
                    </a:cubicBezTo>
                    <a:cubicBezTo>
                      <a:pt x="1834768" y="4661410"/>
                      <a:pt x="1819309" y="4655841"/>
                      <a:pt x="1803275" y="4653441"/>
                    </a:cubicBezTo>
                    <a:cubicBezTo>
                      <a:pt x="1776775" y="4649504"/>
                      <a:pt x="1753828" y="4662754"/>
                      <a:pt x="1730112" y="4671396"/>
                    </a:cubicBezTo>
                    <a:cubicBezTo>
                      <a:pt x="1707548" y="4679557"/>
                      <a:pt x="1688345" y="4697992"/>
                      <a:pt x="1661652" y="4693863"/>
                    </a:cubicBezTo>
                    <a:cubicBezTo>
                      <a:pt x="1658965" y="4693479"/>
                      <a:pt x="1655988" y="4696071"/>
                      <a:pt x="1653011" y="4696744"/>
                    </a:cubicBezTo>
                    <a:cubicBezTo>
                      <a:pt x="1644850" y="4698568"/>
                      <a:pt x="1636689" y="4700776"/>
                      <a:pt x="1628431" y="4701641"/>
                    </a:cubicBezTo>
                    <a:cubicBezTo>
                      <a:pt x="1618350" y="4702793"/>
                      <a:pt x="1608076" y="4702409"/>
                      <a:pt x="1597995" y="4703369"/>
                    </a:cubicBezTo>
                    <a:cubicBezTo>
                      <a:pt x="1585032" y="4704521"/>
                      <a:pt x="1572263" y="4707593"/>
                      <a:pt x="1559396" y="4707593"/>
                    </a:cubicBezTo>
                    <a:cubicBezTo>
                      <a:pt x="1549026" y="4707593"/>
                      <a:pt x="1538753" y="4704041"/>
                      <a:pt x="1528480" y="4702312"/>
                    </a:cubicBezTo>
                    <a:cubicBezTo>
                      <a:pt x="1513981" y="4699912"/>
                      <a:pt x="1498042" y="4700584"/>
                      <a:pt x="1485272" y="4694439"/>
                    </a:cubicBezTo>
                    <a:cubicBezTo>
                      <a:pt x="1471639" y="4687910"/>
                      <a:pt x="1458676" y="4684934"/>
                      <a:pt x="1444562" y="4686950"/>
                    </a:cubicBezTo>
                    <a:cubicBezTo>
                      <a:pt x="1439857" y="4687622"/>
                      <a:pt x="1433808" y="4691655"/>
                      <a:pt x="1431696" y="4695783"/>
                    </a:cubicBezTo>
                    <a:cubicBezTo>
                      <a:pt x="1426991" y="4705001"/>
                      <a:pt x="1420559" y="4706634"/>
                      <a:pt x="1411821" y="4703464"/>
                    </a:cubicBezTo>
                    <a:cubicBezTo>
                      <a:pt x="1404236" y="4700776"/>
                      <a:pt x="1394922" y="4699432"/>
                      <a:pt x="1389738" y="4694247"/>
                    </a:cubicBezTo>
                    <a:cubicBezTo>
                      <a:pt x="1375047" y="4679557"/>
                      <a:pt x="1356324" y="4679077"/>
                      <a:pt x="1338081" y="4675141"/>
                    </a:cubicBezTo>
                    <a:cubicBezTo>
                      <a:pt x="1326945" y="4672739"/>
                      <a:pt x="1316574" y="4672644"/>
                      <a:pt x="1305436" y="4674276"/>
                    </a:cubicBezTo>
                    <a:cubicBezTo>
                      <a:pt x="1281241" y="4677925"/>
                      <a:pt x="1257717" y="4672739"/>
                      <a:pt x="1234481" y="4666115"/>
                    </a:cubicBezTo>
                    <a:cubicBezTo>
                      <a:pt x="1219118" y="4661698"/>
                      <a:pt x="1203372" y="4659010"/>
                      <a:pt x="1188106" y="4654497"/>
                    </a:cubicBezTo>
                    <a:cubicBezTo>
                      <a:pt x="1176680" y="4651041"/>
                      <a:pt x="1165255" y="4646912"/>
                      <a:pt x="1154790" y="4641343"/>
                    </a:cubicBezTo>
                    <a:cubicBezTo>
                      <a:pt x="1139618" y="4633181"/>
                      <a:pt x="1126369" y="4620891"/>
                      <a:pt x="1107069" y="4624156"/>
                    </a:cubicBezTo>
                    <a:cubicBezTo>
                      <a:pt x="1090074" y="4627036"/>
                      <a:pt x="1074713" y="4620988"/>
                      <a:pt x="1059158" y="4615227"/>
                    </a:cubicBezTo>
                    <a:cubicBezTo>
                      <a:pt x="1047732" y="4611002"/>
                      <a:pt x="1036308" y="4606681"/>
                      <a:pt x="1024496" y="4603993"/>
                    </a:cubicBezTo>
                    <a:cubicBezTo>
                      <a:pt x="1010478" y="4600824"/>
                      <a:pt x="994635" y="4602169"/>
                      <a:pt x="982153" y="4596311"/>
                    </a:cubicBezTo>
                    <a:cubicBezTo>
                      <a:pt x="969095" y="4590166"/>
                      <a:pt x="958246" y="4594295"/>
                      <a:pt x="946628" y="4596024"/>
                    </a:cubicBezTo>
                    <a:cubicBezTo>
                      <a:pt x="928097" y="4598712"/>
                      <a:pt x="909661" y="4603705"/>
                      <a:pt x="890939" y="4597368"/>
                    </a:cubicBezTo>
                    <a:cubicBezTo>
                      <a:pt x="868184" y="4589687"/>
                      <a:pt x="845620" y="4581430"/>
                      <a:pt x="822769" y="4574133"/>
                    </a:cubicBezTo>
                    <a:cubicBezTo>
                      <a:pt x="813934" y="4571347"/>
                      <a:pt x="804431" y="4570195"/>
                      <a:pt x="795212" y="4568947"/>
                    </a:cubicBezTo>
                    <a:cubicBezTo>
                      <a:pt x="786476" y="4567891"/>
                      <a:pt x="776010" y="4570579"/>
                      <a:pt x="769288" y="4566547"/>
                    </a:cubicBezTo>
                    <a:cubicBezTo>
                      <a:pt x="752005" y="4556178"/>
                      <a:pt x="734243" y="4551089"/>
                      <a:pt x="714271" y="4551089"/>
                    </a:cubicBezTo>
                    <a:cubicBezTo>
                      <a:pt x="706781" y="4551089"/>
                      <a:pt x="699484" y="4546768"/>
                      <a:pt x="691900" y="4545999"/>
                    </a:cubicBezTo>
                    <a:cubicBezTo>
                      <a:pt x="681529" y="4545040"/>
                      <a:pt x="669623" y="4542447"/>
                      <a:pt x="660598" y="4546096"/>
                    </a:cubicBezTo>
                    <a:cubicBezTo>
                      <a:pt x="639379" y="4554737"/>
                      <a:pt x="622193" y="4547536"/>
                      <a:pt x="603662" y="4538991"/>
                    </a:cubicBezTo>
                    <a:cubicBezTo>
                      <a:pt x="585418" y="4530541"/>
                      <a:pt x="566215" y="4523821"/>
                      <a:pt x="546821" y="4518251"/>
                    </a:cubicBezTo>
                    <a:cubicBezTo>
                      <a:pt x="539524" y="4516235"/>
                      <a:pt x="530787" y="4519596"/>
                      <a:pt x="522721" y="4520267"/>
                    </a:cubicBezTo>
                    <a:cubicBezTo>
                      <a:pt x="519840" y="4520460"/>
                      <a:pt x="516671" y="4520748"/>
                      <a:pt x="514080" y="4519788"/>
                    </a:cubicBezTo>
                    <a:cubicBezTo>
                      <a:pt x="489020" y="4510570"/>
                      <a:pt x="463575" y="4503561"/>
                      <a:pt x="436404" y="4508361"/>
                    </a:cubicBezTo>
                    <a:cubicBezTo>
                      <a:pt x="433908" y="4508842"/>
                      <a:pt x="431123" y="4507786"/>
                      <a:pt x="428626" y="4507114"/>
                    </a:cubicBezTo>
                    <a:cubicBezTo>
                      <a:pt x="416432" y="4503657"/>
                      <a:pt x="404526" y="4498184"/>
                      <a:pt x="392141" y="4496936"/>
                    </a:cubicBezTo>
                    <a:cubicBezTo>
                      <a:pt x="361608" y="4493864"/>
                      <a:pt x="330884" y="4492615"/>
                      <a:pt x="300157" y="4490599"/>
                    </a:cubicBezTo>
                    <a:cubicBezTo>
                      <a:pt x="298237" y="4490503"/>
                      <a:pt x="296221" y="4490503"/>
                      <a:pt x="294493" y="4489831"/>
                    </a:cubicBezTo>
                    <a:cubicBezTo>
                      <a:pt x="283163" y="4485702"/>
                      <a:pt x="273274" y="4487047"/>
                      <a:pt x="263671" y="4494919"/>
                    </a:cubicBezTo>
                    <a:cubicBezTo>
                      <a:pt x="259447" y="4498376"/>
                      <a:pt x="253686" y="4500200"/>
                      <a:pt x="248406" y="4502121"/>
                    </a:cubicBezTo>
                    <a:cubicBezTo>
                      <a:pt x="240628" y="4505002"/>
                      <a:pt x="232659" y="4507786"/>
                      <a:pt x="224594" y="4509610"/>
                    </a:cubicBezTo>
                    <a:cubicBezTo>
                      <a:pt x="216624" y="4511338"/>
                      <a:pt x="208079" y="4513738"/>
                      <a:pt x="200398" y="4512395"/>
                    </a:cubicBezTo>
                    <a:cubicBezTo>
                      <a:pt x="186572" y="4509994"/>
                      <a:pt x="173417" y="4504618"/>
                      <a:pt x="159783" y="4501064"/>
                    </a:cubicBezTo>
                    <a:cubicBezTo>
                      <a:pt x="155079" y="4499816"/>
                      <a:pt x="149893" y="4500009"/>
                      <a:pt x="144997" y="4499912"/>
                    </a:cubicBezTo>
                    <a:cubicBezTo>
                      <a:pt x="133763" y="4499625"/>
                      <a:pt x="122241" y="4502409"/>
                      <a:pt x="112064" y="4494440"/>
                    </a:cubicBezTo>
                    <a:cubicBezTo>
                      <a:pt x="102655" y="4486951"/>
                      <a:pt x="93148" y="4489158"/>
                      <a:pt x="83259" y="4494824"/>
                    </a:cubicBezTo>
                    <a:cubicBezTo>
                      <a:pt x="76154" y="4498857"/>
                      <a:pt x="68090" y="4502025"/>
                      <a:pt x="60120" y="4503561"/>
                    </a:cubicBezTo>
                    <a:cubicBezTo>
                      <a:pt x="49174" y="4505673"/>
                      <a:pt x="38324" y="4506538"/>
                      <a:pt x="26514" y="4505289"/>
                    </a:cubicBezTo>
                    <a:cubicBezTo>
                      <a:pt x="18161" y="4504425"/>
                      <a:pt x="11343" y="4504041"/>
                      <a:pt x="4814" y="4498952"/>
                    </a:cubicBezTo>
                    <a:cubicBezTo>
                      <a:pt x="3759" y="4498184"/>
                      <a:pt x="1839" y="4497992"/>
                      <a:pt x="398" y="4498089"/>
                    </a:cubicBezTo>
                    <a:lnTo>
                      <a:pt x="0" y="4498087"/>
                    </a:lnTo>
                    <a:close/>
                  </a:path>
                </a:pathLst>
              </a:custGeom>
              <a:solidFill>
                <a:schemeClr val="bg1">
                  <a:alpha val="14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32" name="Group 31"/>
            <p:cNvGrpSpPr/>
            <p:nvPr/>
          </p:nvGrpSpPr>
          <p:grpSpPr>
            <a:xfrm>
              <a:off x="6096000" y="4138312"/>
              <a:ext cx="5260975" cy="1410656"/>
              <a:chOff x="6096000" y="4138312"/>
              <a:chExt cx="5260975" cy="1410656"/>
            </a:xfrm>
          </p:grpSpPr>
          <p:sp>
            <p:nvSpPr>
              <p:cNvPr id="33" name="Freeform: Shape 32"/>
              <p:cNvSpPr/>
              <p:nvPr/>
            </p:nvSpPr>
            <p:spPr>
              <a:xfrm>
                <a:off x="6096000" y="4138312"/>
                <a:ext cx="5260975" cy="1410656"/>
              </a:xfrm>
              <a:custGeom>
                <a:avLst/>
                <a:gdLst>
                  <a:gd name="connsiteX0" fmla="*/ 5260975 w 5260975"/>
                  <a:gd name="connsiteY0" fmla="*/ 0 h 1410656"/>
                  <a:gd name="connsiteX1" fmla="*/ 5260975 w 5260975"/>
                  <a:gd name="connsiteY1" fmla="*/ 221634 h 1410656"/>
                  <a:gd name="connsiteX2" fmla="*/ 5226503 w 5260975"/>
                  <a:gd name="connsiteY2" fmla="*/ 237063 h 1410656"/>
                  <a:gd name="connsiteX3" fmla="*/ 5206341 w 5260975"/>
                  <a:gd name="connsiteY3" fmla="*/ 245128 h 1410656"/>
                  <a:gd name="connsiteX4" fmla="*/ 5123287 w 5260975"/>
                  <a:gd name="connsiteY4" fmla="*/ 297073 h 1410656"/>
                  <a:gd name="connsiteX5" fmla="*/ 5048107 w 5260975"/>
                  <a:gd name="connsiteY5" fmla="*/ 361307 h 1410656"/>
                  <a:gd name="connsiteX6" fmla="*/ 4992899 w 5260975"/>
                  <a:gd name="connsiteY6" fmla="*/ 437542 h 1410656"/>
                  <a:gd name="connsiteX7" fmla="*/ 4977440 w 5260975"/>
                  <a:gd name="connsiteY7" fmla="*/ 455690 h 1410656"/>
                  <a:gd name="connsiteX8" fmla="*/ 4935193 w 5260975"/>
                  <a:gd name="connsiteY8" fmla="*/ 478445 h 1410656"/>
                  <a:gd name="connsiteX9" fmla="*/ 4897844 w 5260975"/>
                  <a:gd name="connsiteY9" fmla="*/ 495535 h 1410656"/>
                  <a:gd name="connsiteX10" fmla="*/ 4870767 w 5260975"/>
                  <a:gd name="connsiteY10" fmla="*/ 514451 h 1410656"/>
                  <a:gd name="connsiteX11" fmla="*/ 4847916 w 5260975"/>
                  <a:gd name="connsiteY11" fmla="*/ 531830 h 1410656"/>
                  <a:gd name="connsiteX12" fmla="*/ 4796163 w 5260975"/>
                  <a:gd name="connsiteY12" fmla="*/ 576765 h 1410656"/>
                  <a:gd name="connsiteX13" fmla="*/ 4738843 w 5260975"/>
                  <a:gd name="connsiteY13" fmla="*/ 614691 h 1410656"/>
                  <a:gd name="connsiteX14" fmla="*/ 4692755 w 5260975"/>
                  <a:gd name="connsiteY14" fmla="*/ 661162 h 1410656"/>
                  <a:gd name="connsiteX15" fmla="*/ 4673744 w 5260975"/>
                  <a:gd name="connsiteY15" fmla="*/ 686318 h 1410656"/>
                  <a:gd name="connsiteX16" fmla="*/ 4633801 w 5260975"/>
                  <a:gd name="connsiteY16" fmla="*/ 703505 h 1410656"/>
                  <a:gd name="connsiteX17" fmla="*/ 4590499 w 5260975"/>
                  <a:gd name="connsiteY17" fmla="*/ 730389 h 1410656"/>
                  <a:gd name="connsiteX18" fmla="*/ 4559773 w 5260975"/>
                  <a:gd name="connsiteY18" fmla="*/ 757081 h 1410656"/>
                  <a:gd name="connsiteX19" fmla="*/ 4536059 w 5260975"/>
                  <a:gd name="connsiteY19" fmla="*/ 774940 h 1410656"/>
                  <a:gd name="connsiteX20" fmla="*/ 4502549 w 5260975"/>
                  <a:gd name="connsiteY20" fmla="*/ 792895 h 1410656"/>
                  <a:gd name="connsiteX21" fmla="*/ 4468944 w 5260975"/>
                  <a:gd name="connsiteY21" fmla="*/ 816419 h 1410656"/>
                  <a:gd name="connsiteX22" fmla="*/ 4452622 w 5260975"/>
                  <a:gd name="connsiteY22" fmla="*/ 830917 h 1410656"/>
                  <a:gd name="connsiteX23" fmla="*/ 4421032 w 5260975"/>
                  <a:gd name="connsiteY23" fmla="*/ 855016 h 1410656"/>
                  <a:gd name="connsiteX24" fmla="*/ 4388483 w 5260975"/>
                  <a:gd name="connsiteY24" fmla="*/ 877484 h 1410656"/>
                  <a:gd name="connsiteX25" fmla="*/ 4327321 w 5260975"/>
                  <a:gd name="connsiteY25" fmla="*/ 903216 h 1410656"/>
                  <a:gd name="connsiteX26" fmla="*/ 4271633 w 5260975"/>
                  <a:gd name="connsiteY26" fmla="*/ 941046 h 1410656"/>
                  <a:gd name="connsiteX27" fmla="*/ 4227465 w 5260975"/>
                  <a:gd name="connsiteY27" fmla="*/ 968698 h 1410656"/>
                  <a:gd name="connsiteX28" fmla="*/ 4201733 w 5260975"/>
                  <a:gd name="connsiteY28" fmla="*/ 986846 h 1410656"/>
                  <a:gd name="connsiteX29" fmla="*/ 4154494 w 5260975"/>
                  <a:gd name="connsiteY29" fmla="*/ 1027364 h 1410656"/>
                  <a:gd name="connsiteX30" fmla="*/ 4081234 w 5260975"/>
                  <a:gd name="connsiteY30" fmla="*/ 1069994 h 1410656"/>
                  <a:gd name="connsiteX31" fmla="*/ 4036971 w 5260975"/>
                  <a:gd name="connsiteY31" fmla="*/ 1093038 h 1410656"/>
                  <a:gd name="connsiteX32" fmla="*/ 3941725 w 5260975"/>
                  <a:gd name="connsiteY32" fmla="*/ 1127796 h 1410656"/>
                  <a:gd name="connsiteX33" fmla="*/ 3910999 w 5260975"/>
                  <a:gd name="connsiteY33" fmla="*/ 1140182 h 1410656"/>
                  <a:gd name="connsiteX34" fmla="*/ 3875859 w 5260975"/>
                  <a:gd name="connsiteY34" fmla="*/ 1148343 h 1410656"/>
                  <a:gd name="connsiteX35" fmla="*/ 3819401 w 5260975"/>
                  <a:gd name="connsiteY35" fmla="*/ 1167642 h 1410656"/>
                  <a:gd name="connsiteX36" fmla="*/ 3709176 w 5260975"/>
                  <a:gd name="connsiteY36" fmla="*/ 1200863 h 1410656"/>
                  <a:gd name="connsiteX37" fmla="*/ 3684981 w 5260975"/>
                  <a:gd name="connsiteY37" fmla="*/ 1205952 h 1410656"/>
                  <a:gd name="connsiteX38" fmla="*/ 3623338 w 5260975"/>
                  <a:gd name="connsiteY38" fmla="*/ 1227363 h 1410656"/>
                  <a:gd name="connsiteX39" fmla="*/ 3586373 w 5260975"/>
                  <a:gd name="connsiteY39" fmla="*/ 1241765 h 1410656"/>
                  <a:gd name="connsiteX40" fmla="*/ 3555743 w 5260975"/>
                  <a:gd name="connsiteY40" fmla="*/ 1250023 h 1410656"/>
                  <a:gd name="connsiteX41" fmla="*/ 3528667 w 5260975"/>
                  <a:gd name="connsiteY41" fmla="*/ 1253864 h 1410656"/>
                  <a:gd name="connsiteX42" fmla="*/ 3457424 w 5260975"/>
                  <a:gd name="connsiteY42" fmla="*/ 1272874 h 1410656"/>
                  <a:gd name="connsiteX43" fmla="*/ 3429003 w 5260975"/>
                  <a:gd name="connsiteY43" fmla="*/ 1280364 h 1410656"/>
                  <a:gd name="connsiteX44" fmla="*/ 3355264 w 5260975"/>
                  <a:gd name="connsiteY44" fmla="*/ 1306096 h 1410656"/>
                  <a:gd name="connsiteX45" fmla="*/ 3292757 w 5260975"/>
                  <a:gd name="connsiteY45" fmla="*/ 1323090 h 1410656"/>
                  <a:gd name="connsiteX46" fmla="*/ 3266643 w 5260975"/>
                  <a:gd name="connsiteY46" fmla="*/ 1331251 h 1410656"/>
                  <a:gd name="connsiteX47" fmla="*/ 3206921 w 5260975"/>
                  <a:gd name="connsiteY47" fmla="*/ 1344886 h 1410656"/>
                  <a:gd name="connsiteX48" fmla="*/ 3173123 w 5260975"/>
                  <a:gd name="connsiteY48" fmla="*/ 1354488 h 1410656"/>
                  <a:gd name="connsiteX49" fmla="*/ 3090646 w 5260975"/>
                  <a:gd name="connsiteY49" fmla="*/ 1365337 h 1410656"/>
                  <a:gd name="connsiteX50" fmla="*/ 3005480 w 5260975"/>
                  <a:gd name="connsiteY50" fmla="*/ 1375802 h 1410656"/>
                  <a:gd name="connsiteX51" fmla="*/ 2958721 w 5260975"/>
                  <a:gd name="connsiteY51" fmla="*/ 1379259 h 1410656"/>
                  <a:gd name="connsiteX52" fmla="*/ 2917915 w 5260975"/>
                  <a:gd name="connsiteY52" fmla="*/ 1384733 h 1410656"/>
                  <a:gd name="connsiteX53" fmla="*/ 2882389 w 5260975"/>
                  <a:gd name="connsiteY53" fmla="*/ 1388189 h 1410656"/>
                  <a:gd name="connsiteX54" fmla="*/ 2825837 w 5260975"/>
                  <a:gd name="connsiteY54" fmla="*/ 1395198 h 1410656"/>
                  <a:gd name="connsiteX55" fmla="*/ 2802313 w 5260975"/>
                  <a:gd name="connsiteY55" fmla="*/ 1397023 h 1410656"/>
                  <a:gd name="connsiteX56" fmla="*/ 2746816 w 5260975"/>
                  <a:gd name="connsiteY56" fmla="*/ 1396926 h 1410656"/>
                  <a:gd name="connsiteX57" fmla="*/ 2727517 w 5260975"/>
                  <a:gd name="connsiteY57" fmla="*/ 1395966 h 1410656"/>
                  <a:gd name="connsiteX58" fmla="*/ 2690359 w 5260975"/>
                  <a:gd name="connsiteY58" fmla="*/ 1384060 h 1410656"/>
                  <a:gd name="connsiteX59" fmla="*/ 2685943 w 5260975"/>
                  <a:gd name="connsiteY59" fmla="*/ 1383196 h 1410656"/>
                  <a:gd name="connsiteX60" fmla="*/ 2661554 w 5260975"/>
                  <a:gd name="connsiteY60" fmla="*/ 1378491 h 1410656"/>
                  <a:gd name="connsiteX61" fmla="*/ 2648208 w 5260975"/>
                  <a:gd name="connsiteY61" fmla="*/ 1376955 h 1410656"/>
                  <a:gd name="connsiteX62" fmla="*/ 2597512 w 5260975"/>
                  <a:gd name="connsiteY62" fmla="*/ 1367162 h 1410656"/>
                  <a:gd name="connsiteX63" fmla="*/ 2568324 w 5260975"/>
                  <a:gd name="connsiteY63" fmla="*/ 1362553 h 1410656"/>
                  <a:gd name="connsiteX64" fmla="*/ 2544704 w 5260975"/>
                  <a:gd name="connsiteY64" fmla="*/ 1363225 h 1410656"/>
                  <a:gd name="connsiteX65" fmla="*/ 2503225 w 5260975"/>
                  <a:gd name="connsiteY65" fmla="*/ 1364089 h 1410656"/>
                  <a:gd name="connsiteX66" fmla="*/ 2489975 w 5260975"/>
                  <a:gd name="connsiteY66" fmla="*/ 1366298 h 1410656"/>
                  <a:gd name="connsiteX67" fmla="*/ 2430061 w 5260975"/>
                  <a:gd name="connsiteY67" fmla="*/ 1359960 h 1410656"/>
                  <a:gd name="connsiteX68" fmla="*/ 2395880 w 5260975"/>
                  <a:gd name="connsiteY68" fmla="*/ 1359480 h 1410656"/>
                  <a:gd name="connsiteX69" fmla="*/ 2357378 w 5260975"/>
                  <a:gd name="connsiteY69" fmla="*/ 1351607 h 1410656"/>
                  <a:gd name="connsiteX70" fmla="*/ 2346145 w 5260975"/>
                  <a:gd name="connsiteY70" fmla="*/ 1351991 h 1410656"/>
                  <a:gd name="connsiteX71" fmla="*/ 2333567 w 5260975"/>
                  <a:gd name="connsiteY71" fmla="*/ 1352663 h 1410656"/>
                  <a:gd name="connsiteX72" fmla="*/ 2294968 w 5260975"/>
                  <a:gd name="connsiteY72" fmla="*/ 1353240 h 1410656"/>
                  <a:gd name="connsiteX73" fmla="*/ 2271540 w 5260975"/>
                  <a:gd name="connsiteY73" fmla="*/ 1356120 h 1410656"/>
                  <a:gd name="connsiteX74" fmla="*/ 2226895 w 5260975"/>
                  <a:gd name="connsiteY74" fmla="*/ 1354392 h 1410656"/>
                  <a:gd name="connsiteX75" fmla="*/ 2210379 w 5260975"/>
                  <a:gd name="connsiteY75" fmla="*/ 1356888 h 1410656"/>
                  <a:gd name="connsiteX76" fmla="*/ 2168613 w 5260975"/>
                  <a:gd name="connsiteY76" fmla="*/ 1357176 h 1410656"/>
                  <a:gd name="connsiteX77" fmla="*/ 2131167 w 5260975"/>
                  <a:gd name="connsiteY77" fmla="*/ 1355736 h 1410656"/>
                  <a:gd name="connsiteX78" fmla="*/ 2095065 w 5260975"/>
                  <a:gd name="connsiteY78" fmla="*/ 1356504 h 1410656"/>
                  <a:gd name="connsiteX79" fmla="*/ 2069237 w 5260975"/>
                  <a:gd name="connsiteY79" fmla="*/ 1359672 h 1410656"/>
                  <a:gd name="connsiteX80" fmla="*/ 2041201 w 5260975"/>
                  <a:gd name="connsiteY80" fmla="*/ 1361592 h 1410656"/>
                  <a:gd name="connsiteX81" fmla="*/ 1963909 w 5260975"/>
                  <a:gd name="connsiteY81" fmla="*/ 1373018 h 1410656"/>
                  <a:gd name="connsiteX82" fmla="*/ 1949603 w 5260975"/>
                  <a:gd name="connsiteY82" fmla="*/ 1370234 h 1410656"/>
                  <a:gd name="connsiteX83" fmla="*/ 1868373 w 5260975"/>
                  <a:gd name="connsiteY83" fmla="*/ 1367641 h 1410656"/>
                  <a:gd name="connsiteX84" fmla="*/ 1850707 w 5260975"/>
                  <a:gd name="connsiteY84" fmla="*/ 1367834 h 1410656"/>
                  <a:gd name="connsiteX85" fmla="*/ 1803275 w 5260975"/>
                  <a:gd name="connsiteY85" fmla="*/ 1356504 h 1410656"/>
                  <a:gd name="connsiteX86" fmla="*/ 1730112 w 5260975"/>
                  <a:gd name="connsiteY86" fmla="*/ 1374459 h 1410656"/>
                  <a:gd name="connsiteX87" fmla="*/ 1661652 w 5260975"/>
                  <a:gd name="connsiteY87" fmla="*/ 1396926 h 1410656"/>
                  <a:gd name="connsiteX88" fmla="*/ 1653011 w 5260975"/>
                  <a:gd name="connsiteY88" fmla="*/ 1399807 h 1410656"/>
                  <a:gd name="connsiteX89" fmla="*/ 1628431 w 5260975"/>
                  <a:gd name="connsiteY89" fmla="*/ 1404704 h 1410656"/>
                  <a:gd name="connsiteX90" fmla="*/ 1597995 w 5260975"/>
                  <a:gd name="connsiteY90" fmla="*/ 1406432 h 1410656"/>
                  <a:gd name="connsiteX91" fmla="*/ 1559396 w 5260975"/>
                  <a:gd name="connsiteY91" fmla="*/ 1410656 h 1410656"/>
                  <a:gd name="connsiteX92" fmla="*/ 1528480 w 5260975"/>
                  <a:gd name="connsiteY92" fmla="*/ 1405375 h 1410656"/>
                  <a:gd name="connsiteX93" fmla="*/ 1485272 w 5260975"/>
                  <a:gd name="connsiteY93" fmla="*/ 1397502 h 1410656"/>
                  <a:gd name="connsiteX94" fmla="*/ 1444562 w 5260975"/>
                  <a:gd name="connsiteY94" fmla="*/ 1390013 h 1410656"/>
                  <a:gd name="connsiteX95" fmla="*/ 1431696 w 5260975"/>
                  <a:gd name="connsiteY95" fmla="*/ 1398846 h 1410656"/>
                  <a:gd name="connsiteX96" fmla="*/ 1411821 w 5260975"/>
                  <a:gd name="connsiteY96" fmla="*/ 1406527 h 1410656"/>
                  <a:gd name="connsiteX97" fmla="*/ 1389738 w 5260975"/>
                  <a:gd name="connsiteY97" fmla="*/ 1397310 h 1410656"/>
                  <a:gd name="connsiteX98" fmla="*/ 1338081 w 5260975"/>
                  <a:gd name="connsiteY98" fmla="*/ 1378204 h 1410656"/>
                  <a:gd name="connsiteX99" fmla="*/ 1305436 w 5260975"/>
                  <a:gd name="connsiteY99" fmla="*/ 1377339 h 1410656"/>
                  <a:gd name="connsiteX100" fmla="*/ 1234481 w 5260975"/>
                  <a:gd name="connsiteY100" fmla="*/ 1369178 h 1410656"/>
                  <a:gd name="connsiteX101" fmla="*/ 1188106 w 5260975"/>
                  <a:gd name="connsiteY101" fmla="*/ 1357560 h 1410656"/>
                  <a:gd name="connsiteX102" fmla="*/ 1154790 w 5260975"/>
                  <a:gd name="connsiteY102" fmla="*/ 1344406 h 1410656"/>
                  <a:gd name="connsiteX103" fmla="*/ 1107069 w 5260975"/>
                  <a:gd name="connsiteY103" fmla="*/ 1327219 h 1410656"/>
                  <a:gd name="connsiteX104" fmla="*/ 1059158 w 5260975"/>
                  <a:gd name="connsiteY104" fmla="*/ 1318290 h 1410656"/>
                  <a:gd name="connsiteX105" fmla="*/ 1024496 w 5260975"/>
                  <a:gd name="connsiteY105" fmla="*/ 1307056 h 1410656"/>
                  <a:gd name="connsiteX106" fmla="*/ 982153 w 5260975"/>
                  <a:gd name="connsiteY106" fmla="*/ 1299374 h 1410656"/>
                  <a:gd name="connsiteX107" fmla="*/ 946628 w 5260975"/>
                  <a:gd name="connsiteY107" fmla="*/ 1299087 h 1410656"/>
                  <a:gd name="connsiteX108" fmla="*/ 890939 w 5260975"/>
                  <a:gd name="connsiteY108" fmla="*/ 1300431 h 1410656"/>
                  <a:gd name="connsiteX109" fmla="*/ 822769 w 5260975"/>
                  <a:gd name="connsiteY109" fmla="*/ 1277196 h 1410656"/>
                  <a:gd name="connsiteX110" fmla="*/ 795212 w 5260975"/>
                  <a:gd name="connsiteY110" fmla="*/ 1272010 h 1410656"/>
                  <a:gd name="connsiteX111" fmla="*/ 769288 w 5260975"/>
                  <a:gd name="connsiteY111" fmla="*/ 1269610 h 1410656"/>
                  <a:gd name="connsiteX112" fmla="*/ 714271 w 5260975"/>
                  <a:gd name="connsiteY112" fmla="*/ 1254152 h 1410656"/>
                  <a:gd name="connsiteX113" fmla="*/ 691900 w 5260975"/>
                  <a:gd name="connsiteY113" fmla="*/ 1249062 h 1410656"/>
                  <a:gd name="connsiteX114" fmla="*/ 660598 w 5260975"/>
                  <a:gd name="connsiteY114" fmla="*/ 1249159 h 1410656"/>
                  <a:gd name="connsiteX115" fmla="*/ 603662 w 5260975"/>
                  <a:gd name="connsiteY115" fmla="*/ 1242054 h 1410656"/>
                  <a:gd name="connsiteX116" fmla="*/ 546821 w 5260975"/>
                  <a:gd name="connsiteY116" fmla="*/ 1221314 h 1410656"/>
                  <a:gd name="connsiteX117" fmla="*/ 522721 w 5260975"/>
                  <a:gd name="connsiteY117" fmla="*/ 1223330 h 1410656"/>
                  <a:gd name="connsiteX118" fmla="*/ 514080 w 5260975"/>
                  <a:gd name="connsiteY118" fmla="*/ 1222851 h 1410656"/>
                  <a:gd name="connsiteX119" fmla="*/ 436404 w 5260975"/>
                  <a:gd name="connsiteY119" fmla="*/ 1211424 h 1410656"/>
                  <a:gd name="connsiteX120" fmla="*/ 428626 w 5260975"/>
                  <a:gd name="connsiteY120" fmla="*/ 1210177 h 1410656"/>
                  <a:gd name="connsiteX121" fmla="*/ 392141 w 5260975"/>
                  <a:gd name="connsiteY121" fmla="*/ 1199999 h 1410656"/>
                  <a:gd name="connsiteX122" fmla="*/ 300157 w 5260975"/>
                  <a:gd name="connsiteY122" fmla="*/ 1193662 h 1410656"/>
                  <a:gd name="connsiteX123" fmla="*/ 294493 w 5260975"/>
                  <a:gd name="connsiteY123" fmla="*/ 1192894 h 1410656"/>
                  <a:gd name="connsiteX124" fmla="*/ 263671 w 5260975"/>
                  <a:gd name="connsiteY124" fmla="*/ 1197982 h 1410656"/>
                  <a:gd name="connsiteX125" fmla="*/ 248406 w 5260975"/>
                  <a:gd name="connsiteY125" fmla="*/ 1205184 h 1410656"/>
                  <a:gd name="connsiteX126" fmla="*/ 224594 w 5260975"/>
                  <a:gd name="connsiteY126" fmla="*/ 1212673 h 1410656"/>
                  <a:gd name="connsiteX127" fmla="*/ 200398 w 5260975"/>
                  <a:gd name="connsiteY127" fmla="*/ 1215458 h 1410656"/>
                  <a:gd name="connsiteX128" fmla="*/ 159783 w 5260975"/>
                  <a:gd name="connsiteY128" fmla="*/ 1204127 h 1410656"/>
                  <a:gd name="connsiteX129" fmla="*/ 144997 w 5260975"/>
                  <a:gd name="connsiteY129" fmla="*/ 1202975 h 1410656"/>
                  <a:gd name="connsiteX130" fmla="*/ 112064 w 5260975"/>
                  <a:gd name="connsiteY130" fmla="*/ 1197503 h 1410656"/>
                  <a:gd name="connsiteX131" fmla="*/ 83259 w 5260975"/>
                  <a:gd name="connsiteY131" fmla="*/ 1197887 h 1410656"/>
                  <a:gd name="connsiteX132" fmla="*/ 60120 w 5260975"/>
                  <a:gd name="connsiteY132" fmla="*/ 1206624 h 1410656"/>
                  <a:gd name="connsiteX133" fmla="*/ 26514 w 5260975"/>
                  <a:gd name="connsiteY133" fmla="*/ 1208352 h 1410656"/>
                  <a:gd name="connsiteX134" fmla="*/ 4814 w 5260975"/>
                  <a:gd name="connsiteY134" fmla="*/ 1202015 h 1410656"/>
                  <a:gd name="connsiteX135" fmla="*/ 398 w 5260975"/>
                  <a:gd name="connsiteY135" fmla="*/ 1201152 h 1410656"/>
                  <a:gd name="connsiteX136" fmla="*/ 0 w 5260975"/>
                  <a:gd name="connsiteY136" fmla="*/ 1201150 h 1410656"/>
                  <a:gd name="connsiteX137" fmla="*/ 0 w 5260975"/>
                  <a:gd name="connsiteY137" fmla="*/ 1004512 h 1410656"/>
                  <a:gd name="connsiteX138" fmla="*/ 30355 w 5260975"/>
                  <a:gd name="connsiteY138" fmla="*/ 1002784 h 1410656"/>
                  <a:gd name="connsiteX139" fmla="*/ 52151 w 5260975"/>
                  <a:gd name="connsiteY139" fmla="*/ 997695 h 1410656"/>
                  <a:gd name="connsiteX140" fmla="*/ 64248 w 5260975"/>
                  <a:gd name="connsiteY140" fmla="*/ 994430 h 1410656"/>
                  <a:gd name="connsiteX141" fmla="*/ 126370 w 5260975"/>
                  <a:gd name="connsiteY141" fmla="*/ 985405 h 1410656"/>
                  <a:gd name="connsiteX142" fmla="*/ 154022 w 5260975"/>
                  <a:gd name="connsiteY142" fmla="*/ 975708 h 1410656"/>
                  <a:gd name="connsiteX143" fmla="*/ 161512 w 5260975"/>
                  <a:gd name="connsiteY143" fmla="*/ 974268 h 1410656"/>
                  <a:gd name="connsiteX144" fmla="*/ 202510 w 5260975"/>
                  <a:gd name="connsiteY144" fmla="*/ 978300 h 1410656"/>
                  <a:gd name="connsiteX145" fmla="*/ 233235 w 5260975"/>
                  <a:gd name="connsiteY145" fmla="*/ 993950 h 1410656"/>
                  <a:gd name="connsiteX146" fmla="*/ 239188 w 5260975"/>
                  <a:gd name="connsiteY146" fmla="*/ 999231 h 1410656"/>
                  <a:gd name="connsiteX147" fmla="*/ 324834 w 5260975"/>
                  <a:gd name="connsiteY147" fmla="*/ 997407 h 1410656"/>
                  <a:gd name="connsiteX148" fmla="*/ 337987 w 5260975"/>
                  <a:gd name="connsiteY148" fmla="*/ 995198 h 1410656"/>
                  <a:gd name="connsiteX149" fmla="*/ 401550 w 5260975"/>
                  <a:gd name="connsiteY149" fmla="*/ 1004416 h 1410656"/>
                  <a:gd name="connsiteX150" fmla="*/ 420081 w 5260975"/>
                  <a:gd name="connsiteY150" fmla="*/ 1006240 h 1410656"/>
                  <a:gd name="connsiteX151" fmla="*/ 486523 w 5260975"/>
                  <a:gd name="connsiteY151" fmla="*/ 1014498 h 1410656"/>
                  <a:gd name="connsiteX152" fmla="*/ 495932 w 5260975"/>
                  <a:gd name="connsiteY152" fmla="*/ 1006817 h 1410656"/>
                  <a:gd name="connsiteX153" fmla="*/ 523009 w 5260975"/>
                  <a:gd name="connsiteY153" fmla="*/ 987517 h 1410656"/>
                  <a:gd name="connsiteX154" fmla="*/ 576393 w 5260975"/>
                  <a:gd name="connsiteY154" fmla="*/ 970427 h 1410656"/>
                  <a:gd name="connsiteX155" fmla="*/ 590892 w 5260975"/>
                  <a:gd name="connsiteY155" fmla="*/ 971387 h 1410656"/>
                  <a:gd name="connsiteX156" fmla="*/ 627569 w 5260975"/>
                  <a:gd name="connsiteY156" fmla="*/ 999904 h 1410656"/>
                  <a:gd name="connsiteX157" fmla="*/ 645429 w 5260975"/>
                  <a:gd name="connsiteY157" fmla="*/ 1011329 h 1410656"/>
                  <a:gd name="connsiteX158" fmla="*/ 696125 w 5260975"/>
                  <a:gd name="connsiteY158" fmla="*/ 1032356 h 1410656"/>
                  <a:gd name="connsiteX159" fmla="*/ 700349 w 5260975"/>
                  <a:gd name="connsiteY159" fmla="*/ 1036197 h 1410656"/>
                  <a:gd name="connsiteX160" fmla="*/ 737795 w 5260975"/>
                  <a:gd name="connsiteY160" fmla="*/ 1081804 h 1410656"/>
                  <a:gd name="connsiteX161" fmla="*/ 746244 w 5260975"/>
                  <a:gd name="connsiteY161" fmla="*/ 1089581 h 1410656"/>
                  <a:gd name="connsiteX162" fmla="*/ 756422 w 5260975"/>
                  <a:gd name="connsiteY162" fmla="*/ 1101680 h 1410656"/>
                  <a:gd name="connsiteX163" fmla="*/ 788202 w 5260975"/>
                  <a:gd name="connsiteY163" fmla="*/ 1125108 h 1410656"/>
                  <a:gd name="connsiteX164" fmla="*/ 827569 w 5260975"/>
                  <a:gd name="connsiteY164" fmla="*/ 1132596 h 1410656"/>
                  <a:gd name="connsiteX165" fmla="*/ 875097 w 5260975"/>
                  <a:gd name="connsiteY165" fmla="*/ 1144022 h 1410656"/>
                  <a:gd name="connsiteX166" fmla="*/ 894972 w 5260975"/>
                  <a:gd name="connsiteY166" fmla="*/ 1151704 h 1410656"/>
                  <a:gd name="connsiteX167" fmla="*/ 948260 w 5260975"/>
                  <a:gd name="connsiteY167" fmla="*/ 1166298 h 1410656"/>
                  <a:gd name="connsiteX168" fmla="*/ 986282 w 5260975"/>
                  <a:gd name="connsiteY168" fmla="*/ 1178588 h 1410656"/>
                  <a:gd name="connsiteX169" fmla="*/ 1041107 w 5260975"/>
                  <a:gd name="connsiteY169" fmla="*/ 1185789 h 1410656"/>
                  <a:gd name="connsiteX170" fmla="*/ 1067703 w 5260975"/>
                  <a:gd name="connsiteY170" fmla="*/ 1186076 h 1410656"/>
                  <a:gd name="connsiteX171" fmla="*/ 1116574 w 5260975"/>
                  <a:gd name="connsiteY171" fmla="*/ 1222946 h 1410656"/>
                  <a:gd name="connsiteX172" fmla="*/ 1155557 w 5260975"/>
                  <a:gd name="connsiteY172" fmla="*/ 1247335 h 1410656"/>
                  <a:gd name="connsiteX173" fmla="*/ 1196556 w 5260975"/>
                  <a:gd name="connsiteY173" fmla="*/ 1235525 h 1410656"/>
                  <a:gd name="connsiteX174" fmla="*/ 1207693 w 5260975"/>
                  <a:gd name="connsiteY174" fmla="*/ 1224387 h 1410656"/>
                  <a:gd name="connsiteX175" fmla="*/ 1274904 w 5260975"/>
                  <a:gd name="connsiteY175" fmla="*/ 1213826 h 1410656"/>
                  <a:gd name="connsiteX176" fmla="*/ 1370919 w 5260975"/>
                  <a:gd name="connsiteY176" fmla="*/ 1213442 h 1410656"/>
                  <a:gd name="connsiteX177" fmla="*/ 1530593 w 5260975"/>
                  <a:gd name="connsiteY177" fmla="*/ 1189437 h 1410656"/>
                  <a:gd name="connsiteX178" fmla="*/ 1558436 w 5260975"/>
                  <a:gd name="connsiteY178" fmla="*/ 1178299 h 1410656"/>
                  <a:gd name="connsiteX179" fmla="*/ 1589737 w 5260975"/>
                  <a:gd name="connsiteY179" fmla="*/ 1175515 h 1410656"/>
                  <a:gd name="connsiteX180" fmla="*/ 1601740 w 5260975"/>
                  <a:gd name="connsiteY180" fmla="*/ 1182333 h 1410656"/>
                  <a:gd name="connsiteX181" fmla="*/ 1654259 w 5260975"/>
                  <a:gd name="connsiteY181" fmla="*/ 1192510 h 1410656"/>
                  <a:gd name="connsiteX182" fmla="*/ 1664246 w 5260975"/>
                  <a:gd name="connsiteY182" fmla="*/ 1192702 h 1410656"/>
                  <a:gd name="connsiteX183" fmla="*/ 1698427 w 5260975"/>
                  <a:gd name="connsiteY183" fmla="*/ 1188381 h 1410656"/>
                  <a:gd name="connsiteX184" fmla="*/ 1730112 w 5260975"/>
                  <a:gd name="connsiteY184" fmla="*/ 1185885 h 1410656"/>
                  <a:gd name="connsiteX185" fmla="*/ 1809996 w 5260975"/>
                  <a:gd name="connsiteY185" fmla="*/ 1194046 h 1410656"/>
                  <a:gd name="connsiteX186" fmla="*/ 1871254 w 5260975"/>
                  <a:gd name="connsiteY186" fmla="*/ 1192126 h 1410656"/>
                  <a:gd name="connsiteX187" fmla="*/ 1899482 w 5260975"/>
                  <a:gd name="connsiteY187" fmla="*/ 1194046 h 1410656"/>
                  <a:gd name="connsiteX188" fmla="*/ 1915420 w 5260975"/>
                  <a:gd name="connsiteY188" fmla="*/ 1196927 h 1410656"/>
                  <a:gd name="connsiteX189" fmla="*/ 1951522 w 5260975"/>
                  <a:gd name="connsiteY189" fmla="*/ 1216994 h 1410656"/>
                  <a:gd name="connsiteX190" fmla="*/ 1971302 w 5260975"/>
                  <a:gd name="connsiteY190" fmla="*/ 1221507 h 1410656"/>
                  <a:gd name="connsiteX191" fmla="*/ 2030831 w 5260975"/>
                  <a:gd name="connsiteY191" fmla="*/ 1221123 h 1410656"/>
                  <a:gd name="connsiteX192" fmla="*/ 2120125 w 5260975"/>
                  <a:gd name="connsiteY192" fmla="*/ 1190878 h 1410656"/>
                  <a:gd name="connsiteX193" fmla="*/ 2129439 w 5260975"/>
                  <a:gd name="connsiteY193" fmla="*/ 1186845 h 1410656"/>
                  <a:gd name="connsiteX194" fmla="*/ 2174854 w 5260975"/>
                  <a:gd name="connsiteY194" fmla="*/ 1181852 h 1410656"/>
                  <a:gd name="connsiteX195" fmla="*/ 2205674 w 5260975"/>
                  <a:gd name="connsiteY195" fmla="*/ 1188669 h 1410656"/>
                  <a:gd name="connsiteX196" fmla="*/ 2247634 w 5260975"/>
                  <a:gd name="connsiteY196" fmla="*/ 1202784 h 1410656"/>
                  <a:gd name="connsiteX197" fmla="*/ 2285367 w 5260975"/>
                  <a:gd name="connsiteY197" fmla="*/ 1214594 h 1410656"/>
                  <a:gd name="connsiteX198" fmla="*/ 2312827 w 5260975"/>
                  <a:gd name="connsiteY198" fmla="*/ 1227939 h 1410656"/>
                  <a:gd name="connsiteX199" fmla="*/ 2375622 w 5260975"/>
                  <a:gd name="connsiteY199" fmla="*/ 1237733 h 1410656"/>
                  <a:gd name="connsiteX200" fmla="*/ 2382151 w 5260975"/>
                  <a:gd name="connsiteY200" fmla="*/ 1239365 h 1410656"/>
                  <a:gd name="connsiteX201" fmla="*/ 2429390 w 5260975"/>
                  <a:gd name="connsiteY201" fmla="*/ 1227459 h 1410656"/>
                  <a:gd name="connsiteX202" fmla="*/ 2486134 w 5260975"/>
                  <a:gd name="connsiteY202" fmla="*/ 1215362 h 1410656"/>
                  <a:gd name="connsiteX203" fmla="*/ 2506394 w 5260975"/>
                  <a:gd name="connsiteY203" fmla="*/ 1219490 h 1410656"/>
                  <a:gd name="connsiteX204" fmla="*/ 2534142 w 5260975"/>
                  <a:gd name="connsiteY204" fmla="*/ 1225347 h 1410656"/>
                  <a:gd name="connsiteX205" fmla="*/ 2559874 w 5260975"/>
                  <a:gd name="connsiteY205" fmla="*/ 1222275 h 1410656"/>
                  <a:gd name="connsiteX206" fmla="*/ 2575525 w 5260975"/>
                  <a:gd name="connsiteY206" fmla="*/ 1221987 h 1410656"/>
                  <a:gd name="connsiteX207" fmla="*/ 2646960 w 5260975"/>
                  <a:gd name="connsiteY207" fmla="*/ 1257896 h 1410656"/>
                  <a:gd name="connsiteX208" fmla="*/ 2665107 w 5260975"/>
                  <a:gd name="connsiteY208" fmla="*/ 1260873 h 1410656"/>
                  <a:gd name="connsiteX209" fmla="*/ 2675381 w 5260975"/>
                  <a:gd name="connsiteY209" fmla="*/ 1265290 h 1410656"/>
                  <a:gd name="connsiteX210" fmla="*/ 2737311 w 5260975"/>
                  <a:gd name="connsiteY210" fmla="*/ 1309841 h 1410656"/>
                  <a:gd name="connsiteX211" fmla="*/ 2763619 w 5260975"/>
                  <a:gd name="connsiteY211" fmla="*/ 1318866 h 1410656"/>
                  <a:gd name="connsiteX212" fmla="*/ 2792519 w 5260975"/>
                  <a:gd name="connsiteY212" fmla="*/ 1317041 h 1410656"/>
                  <a:gd name="connsiteX213" fmla="*/ 2809226 w 5260975"/>
                  <a:gd name="connsiteY213" fmla="*/ 1313777 h 1410656"/>
                  <a:gd name="connsiteX214" fmla="*/ 2850705 w 5260975"/>
                  <a:gd name="connsiteY214" fmla="*/ 1285452 h 1410656"/>
                  <a:gd name="connsiteX215" fmla="*/ 2874324 w 5260975"/>
                  <a:gd name="connsiteY215" fmla="*/ 1286413 h 1410656"/>
                  <a:gd name="connsiteX216" fmla="*/ 2911194 w 5260975"/>
                  <a:gd name="connsiteY216" fmla="*/ 1305903 h 1410656"/>
                  <a:gd name="connsiteX217" fmla="*/ 2978116 w 5260975"/>
                  <a:gd name="connsiteY217" fmla="*/ 1314641 h 1410656"/>
                  <a:gd name="connsiteX218" fmla="*/ 3012106 w 5260975"/>
                  <a:gd name="connsiteY218" fmla="*/ 1287373 h 1410656"/>
                  <a:gd name="connsiteX219" fmla="*/ 3029676 w 5260975"/>
                  <a:gd name="connsiteY219" fmla="*/ 1261161 h 1410656"/>
                  <a:gd name="connsiteX220" fmla="*/ 3080469 w 5260975"/>
                  <a:gd name="connsiteY220" fmla="*/ 1230724 h 1410656"/>
                  <a:gd name="connsiteX221" fmla="*/ 3092567 w 5260975"/>
                  <a:gd name="connsiteY221" fmla="*/ 1242054 h 1410656"/>
                  <a:gd name="connsiteX222" fmla="*/ 3129821 w 5260975"/>
                  <a:gd name="connsiteY222" fmla="*/ 1246855 h 1410656"/>
                  <a:gd name="connsiteX223" fmla="*/ 3170147 w 5260975"/>
                  <a:gd name="connsiteY223" fmla="*/ 1246471 h 1410656"/>
                  <a:gd name="connsiteX224" fmla="*/ 3240429 w 5260975"/>
                  <a:gd name="connsiteY224" fmla="*/ 1251559 h 1410656"/>
                  <a:gd name="connsiteX225" fmla="*/ 3287189 w 5260975"/>
                  <a:gd name="connsiteY225" fmla="*/ 1222466 h 1410656"/>
                  <a:gd name="connsiteX226" fmla="*/ 3305049 w 5260975"/>
                  <a:gd name="connsiteY226" fmla="*/ 1210465 h 1410656"/>
                  <a:gd name="connsiteX227" fmla="*/ 3321755 w 5260975"/>
                  <a:gd name="connsiteY227" fmla="*/ 1202784 h 1410656"/>
                  <a:gd name="connsiteX228" fmla="*/ 3341055 w 5260975"/>
                  <a:gd name="connsiteY228" fmla="*/ 1198463 h 1410656"/>
                  <a:gd name="connsiteX229" fmla="*/ 3387621 w 5260975"/>
                  <a:gd name="connsiteY229" fmla="*/ 1182140 h 1410656"/>
                  <a:gd name="connsiteX230" fmla="*/ 3413161 w 5260975"/>
                  <a:gd name="connsiteY230" fmla="*/ 1166105 h 1410656"/>
                  <a:gd name="connsiteX231" fmla="*/ 3470579 w 5260975"/>
                  <a:gd name="connsiteY231" fmla="*/ 1150647 h 1410656"/>
                  <a:gd name="connsiteX232" fmla="*/ 3509657 w 5260975"/>
                  <a:gd name="connsiteY232" fmla="*/ 1136821 h 1410656"/>
                  <a:gd name="connsiteX233" fmla="*/ 3550847 w 5260975"/>
                  <a:gd name="connsiteY233" fmla="*/ 1113009 h 1410656"/>
                  <a:gd name="connsiteX234" fmla="*/ 3556608 w 5260975"/>
                  <a:gd name="connsiteY234" fmla="*/ 1109361 h 1410656"/>
                  <a:gd name="connsiteX235" fmla="*/ 3570435 w 5260975"/>
                  <a:gd name="connsiteY235" fmla="*/ 1093710 h 1410656"/>
                  <a:gd name="connsiteX236" fmla="*/ 3590501 w 5260975"/>
                  <a:gd name="connsiteY236" fmla="*/ 1039846 h 1410656"/>
                  <a:gd name="connsiteX237" fmla="*/ 3596263 w 5260975"/>
                  <a:gd name="connsiteY237" fmla="*/ 1028900 h 1410656"/>
                  <a:gd name="connsiteX238" fmla="*/ 3648591 w 5260975"/>
                  <a:gd name="connsiteY238" fmla="*/ 992030 h 1410656"/>
                  <a:gd name="connsiteX239" fmla="*/ 3667986 w 5260975"/>
                  <a:gd name="connsiteY239" fmla="*/ 995487 h 1410656"/>
                  <a:gd name="connsiteX240" fmla="*/ 3689397 w 5260975"/>
                  <a:gd name="connsiteY240" fmla="*/ 1007585 h 1410656"/>
                  <a:gd name="connsiteX241" fmla="*/ 3736349 w 5260975"/>
                  <a:gd name="connsiteY241" fmla="*/ 1010753 h 1410656"/>
                  <a:gd name="connsiteX242" fmla="*/ 3753919 w 5260975"/>
                  <a:gd name="connsiteY242" fmla="*/ 1004513 h 1410656"/>
                  <a:gd name="connsiteX243" fmla="*/ 3784643 w 5260975"/>
                  <a:gd name="connsiteY243" fmla="*/ 987710 h 1410656"/>
                  <a:gd name="connsiteX244" fmla="*/ 3808359 w 5260975"/>
                  <a:gd name="connsiteY244" fmla="*/ 961689 h 1410656"/>
                  <a:gd name="connsiteX245" fmla="*/ 3842829 w 5260975"/>
                  <a:gd name="connsiteY245" fmla="*/ 918674 h 1410656"/>
                  <a:gd name="connsiteX246" fmla="*/ 3908983 w 5260975"/>
                  <a:gd name="connsiteY246" fmla="*/ 902256 h 1410656"/>
                  <a:gd name="connsiteX247" fmla="*/ 3934428 w 5260975"/>
                  <a:gd name="connsiteY247" fmla="*/ 896783 h 1410656"/>
                  <a:gd name="connsiteX248" fmla="*/ 4026987 w 5260975"/>
                  <a:gd name="connsiteY248" fmla="*/ 873835 h 1410656"/>
                  <a:gd name="connsiteX249" fmla="*/ 4035051 w 5260975"/>
                  <a:gd name="connsiteY249" fmla="*/ 873067 h 1410656"/>
                  <a:gd name="connsiteX250" fmla="*/ 4099189 w 5260975"/>
                  <a:gd name="connsiteY250" fmla="*/ 846664 h 1410656"/>
                  <a:gd name="connsiteX251" fmla="*/ 4114647 w 5260975"/>
                  <a:gd name="connsiteY251" fmla="*/ 840134 h 1410656"/>
                  <a:gd name="connsiteX252" fmla="*/ 4133563 w 5260975"/>
                  <a:gd name="connsiteY252" fmla="*/ 823427 h 1410656"/>
                  <a:gd name="connsiteX253" fmla="*/ 4151039 w 5260975"/>
                  <a:gd name="connsiteY253" fmla="*/ 776284 h 1410656"/>
                  <a:gd name="connsiteX254" fmla="*/ 4171489 w 5260975"/>
                  <a:gd name="connsiteY254" fmla="*/ 754776 h 1410656"/>
                  <a:gd name="connsiteX255" fmla="*/ 4186372 w 5260975"/>
                  <a:gd name="connsiteY255" fmla="*/ 741718 h 1410656"/>
                  <a:gd name="connsiteX256" fmla="*/ 4199429 w 5260975"/>
                  <a:gd name="connsiteY256" fmla="*/ 721940 h 1410656"/>
                  <a:gd name="connsiteX257" fmla="*/ 4212487 w 5260975"/>
                  <a:gd name="connsiteY257" fmla="*/ 674604 h 1410656"/>
                  <a:gd name="connsiteX258" fmla="*/ 4232555 w 5260975"/>
                  <a:gd name="connsiteY258" fmla="*/ 632645 h 1410656"/>
                  <a:gd name="connsiteX259" fmla="*/ 4268657 w 5260975"/>
                  <a:gd name="connsiteY259" fmla="*/ 609410 h 1410656"/>
                  <a:gd name="connsiteX260" fmla="*/ 4291028 w 5260975"/>
                  <a:gd name="connsiteY260" fmla="*/ 597216 h 1410656"/>
                  <a:gd name="connsiteX261" fmla="*/ 4379651 w 5260975"/>
                  <a:gd name="connsiteY261" fmla="*/ 609506 h 1410656"/>
                  <a:gd name="connsiteX262" fmla="*/ 4440139 w 5260975"/>
                  <a:gd name="connsiteY262" fmla="*/ 621507 h 1410656"/>
                  <a:gd name="connsiteX263" fmla="*/ 4460015 w 5260975"/>
                  <a:gd name="connsiteY263" fmla="*/ 616899 h 1410656"/>
                  <a:gd name="connsiteX264" fmla="*/ 4516183 w 5260975"/>
                  <a:gd name="connsiteY264" fmla="*/ 577724 h 1410656"/>
                  <a:gd name="connsiteX265" fmla="*/ 4571681 w 5260975"/>
                  <a:gd name="connsiteY265" fmla="*/ 560250 h 1410656"/>
                  <a:gd name="connsiteX266" fmla="*/ 4613447 w 5260975"/>
                  <a:gd name="connsiteY266" fmla="*/ 555257 h 1410656"/>
                  <a:gd name="connsiteX267" fmla="*/ 4649355 w 5260975"/>
                  <a:gd name="connsiteY267" fmla="*/ 551417 h 1410656"/>
                  <a:gd name="connsiteX268" fmla="*/ 4692467 w 5260975"/>
                  <a:gd name="connsiteY268" fmla="*/ 540663 h 1410656"/>
                  <a:gd name="connsiteX269" fmla="*/ 4716855 w 5260975"/>
                  <a:gd name="connsiteY269" fmla="*/ 528949 h 1410656"/>
                  <a:gd name="connsiteX270" fmla="*/ 4755645 w 5260975"/>
                  <a:gd name="connsiteY270" fmla="*/ 512147 h 1410656"/>
                  <a:gd name="connsiteX271" fmla="*/ 4795395 w 5260975"/>
                  <a:gd name="connsiteY271" fmla="*/ 490351 h 1410656"/>
                  <a:gd name="connsiteX272" fmla="*/ 4825928 w 5260975"/>
                  <a:gd name="connsiteY272" fmla="*/ 459818 h 1410656"/>
                  <a:gd name="connsiteX273" fmla="*/ 4842347 w 5260975"/>
                  <a:gd name="connsiteY273" fmla="*/ 434086 h 1410656"/>
                  <a:gd name="connsiteX274" fmla="*/ 4890451 w 5260975"/>
                  <a:gd name="connsiteY274" fmla="*/ 397216 h 1410656"/>
                  <a:gd name="connsiteX275" fmla="*/ 4933945 w 5260975"/>
                  <a:gd name="connsiteY275" fmla="*/ 327701 h 1410656"/>
                  <a:gd name="connsiteX276" fmla="*/ 4961214 w 5260975"/>
                  <a:gd name="connsiteY276" fmla="*/ 298801 h 1410656"/>
                  <a:gd name="connsiteX277" fmla="*/ 4976672 w 5260975"/>
                  <a:gd name="connsiteY277" fmla="*/ 290639 h 1410656"/>
                  <a:gd name="connsiteX278" fmla="*/ 5002979 w 5260975"/>
                  <a:gd name="connsiteY278" fmla="*/ 270573 h 1410656"/>
                  <a:gd name="connsiteX279" fmla="*/ 5018535 w 5260975"/>
                  <a:gd name="connsiteY279" fmla="*/ 255690 h 1410656"/>
                  <a:gd name="connsiteX280" fmla="*/ 5061069 w 5260975"/>
                  <a:gd name="connsiteY280" fmla="*/ 200961 h 1410656"/>
                  <a:gd name="connsiteX281" fmla="*/ 5074127 w 5260975"/>
                  <a:gd name="connsiteY281" fmla="*/ 184735 h 1410656"/>
                  <a:gd name="connsiteX282" fmla="*/ 5101108 w 5260975"/>
                  <a:gd name="connsiteY282" fmla="*/ 156891 h 1410656"/>
                  <a:gd name="connsiteX283" fmla="*/ 5112918 w 5260975"/>
                  <a:gd name="connsiteY283" fmla="*/ 148441 h 1410656"/>
                  <a:gd name="connsiteX284" fmla="*/ 5133753 w 5260975"/>
                  <a:gd name="connsiteY284" fmla="*/ 125782 h 1410656"/>
                  <a:gd name="connsiteX285" fmla="*/ 5183393 w 5260975"/>
                  <a:gd name="connsiteY285" fmla="*/ 66348 h 1410656"/>
                  <a:gd name="connsiteX286" fmla="*/ 5204709 w 5260975"/>
                  <a:gd name="connsiteY286" fmla="*/ 33030 h 1410656"/>
                  <a:gd name="connsiteX287" fmla="*/ 5247243 w 5260975"/>
                  <a:gd name="connsiteY287" fmla="*/ 8451 h 1410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Lst>
                <a:rect l="l" t="t" r="r" b="b"/>
                <a:pathLst>
                  <a:path w="5260975" h="1410656">
                    <a:moveTo>
                      <a:pt x="5260975" y="0"/>
                    </a:moveTo>
                    <a:lnTo>
                      <a:pt x="5260975" y="221634"/>
                    </a:lnTo>
                    <a:lnTo>
                      <a:pt x="5226503" y="237063"/>
                    </a:lnTo>
                    <a:cubicBezTo>
                      <a:pt x="5219783" y="239848"/>
                      <a:pt x="5212389" y="241384"/>
                      <a:pt x="5206341" y="245128"/>
                    </a:cubicBezTo>
                    <a:cubicBezTo>
                      <a:pt x="5178495" y="262219"/>
                      <a:pt x="5151515" y="280654"/>
                      <a:pt x="5123287" y="297073"/>
                    </a:cubicBezTo>
                    <a:cubicBezTo>
                      <a:pt x="5094195" y="314067"/>
                      <a:pt x="5068175" y="334134"/>
                      <a:pt x="5048107" y="361307"/>
                    </a:cubicBezTo>
                    <a:cubicBezTo>
                      <a:pt x="5029480" y="386559"/>
                      <a:pt x="5011429" y="412194"/>
                      <a:pt x="4992899" y="437542"/>
                    </a:cubicBezTo>
                    <a:cubicBezTo>
                      <a:pt x="4988194" y="443975"/>
                      <a:pt x="4983873" y="451561"/>
                      <a:pt x="4977440" y="455690"/>
                    </a:cubicBezTo>
                    <a:cubicBezTo>
                      <a:pt x="4964094" y="464331"/>
                      <a:pt x="4949499" y="471340"/>
                      <a:pt x="4935193" y="478445"/>
                    </a:cubicBezTo>
                    <a:cubicBezTo>
                      <a:pt x="4922903" y="484494"/>
                      <a:pt x="4909845" y="489006"/>
                      <a:pt x="4897844" y="495535"/>
                    </a:cubicBezTo>
                    <a:cubicBezTo>
                      <a:pt x="4888243" y="500721"/>
                      <a:pt x="4879697" y="507922"/>
                      <a:pt x="4870767" y="514451"/>
                    </a:cubicBezTo>
                    <a:cubicBezTo>
                      <a:pt x="4862990" y="520115"/>
                      <a:pt x="4854445" y="525012"/>
                      <a:pt x="4847916" y="531830"/>
                    </a:cubicBezTo>
                    <a:cubicBezTo>
                      <a:pt x="4831977" y="548344"/>
                      <a:pt x="4815942" y="564571"/>
                      <a:pt x="4796163" y="576765"/>
                    </a:cubicBezTo>
                    <a:cubicBezTo>
                      <a:pt x="4776672" y="588862"/>
                      <a:pt x="4758237" y="602401"/>
                      <a:pt x="4738843" y="614691"/>
                    </a:cubicBezTo>
                    <a:cubicBezTo>
                      <a:pt x="4719831" y="626693"/>
                      <a:pt x="4702645" y="639846"/>
                      <a:pt x="4692755" y="661162"/>
                    </a:cubicBezTo>
                    <a:cubicBezTo>
                      <a:pt x="4688339" y="670571"/>
                      <a:pt x="4682097" y="680845"/>
                      <a:pt x="4673744" y="686318"/>
                    </a:cubicBezTo>
                    <a:cubicBezTo>
                      <a:pt x="4661838" y="694095"/>
                      <a:pt x="4646764" y="696880"/>
                      <a:pt x="4633801" y="703505"/>
                    </a:cubicBezTo>
                    <a:cubicBezTo>
                      <a:pt x="4618535" y="711282"/>
                      <a:pt x="4600869" y="718003"/>
                      <a:pt x="4590499" y="730389"/>
                    </a:cubicBezTo>
                    <a:cubicBezTo>
                      <a:pt x="4581281" y="741431"/>
                      <a:pt x="4571968" y="750072"/>
                      <a:pt x="4559773" y="757081"/>
                    </a:cubicBezTo>
                    <a:cubicBezTo>
                      <a:pt x="4551229" y="761978"/>
                      <a:pt x="4544892" y="770907"/>
                      <a:pt x="4536059" y="774940"/>
                    </a:cubicBezTo>
                    <a:cubicBezTo>
                      <a:pt x="4524441" y="780317"/>
                      <a:pt x="4512727" y="784542"/>
                      <a:pt x="4502549" y="792895"/>
                    </a:cubicBezTo>
                    <a:cubicBezTo>
                      <a:pt x="4491987" y="801536"/>
                      <a:pt x="4479986" y="808353"/>
                      <a:pt x="4468944" y="816419"/>
                    </a:cubicBezTo>
                    <a:cubicBezTo>
                      <a:pt x="4463087" y="820739"/>
                      <a:pt x="4458286" y="826404"/>
                      <a:pt x="4452622" y="830917"/>
                    </a:cubicBezTo>
                    <a:cubicBezTo>
                      <a:pt x="4442252" y="839174"/>
                      <a:pt x="4431690" y="847239"/>
                      <a:pt x="4421032" y="855016"/>
                    </a:cubicBezTo>
                    <a:cubicBezTo>
                      <a:pt x="4410375" y="862794"/>
                      <a:pt x="4400197" y="871819"/>
                      <a:pt x="4388483" y="877484"/>
                    </a:cubicBezTo>
                    <a:cubicBezTo>
                      <a:pt x="4368513" y="887086"/>
                      <a:pt x="4346717" y="892847"/>
                      <a:pt x="4327321" y="903216"/>
                    </a:cubicBezTo>
                    <a:cubicBezTo>
                      <a:pt x="4307639" y="913777"/>
                      <a:pt x="4289107" y="927028"/>
                      <a:pt x="4271633" y="941046"/>
                    </a:cubicBezTo>
                    <a:cubicBezTo>
                      <a:pt x="4257807" y="952088"/>
                      <a:pt x="4244845" y="963034"/>
                      <a:pt x="4227465" y="968698"/>
                    </a:cubicBezTo>
                    <a:cubicBezTo>
                      <a:pt x="4217768" y="971867"/>
                      <a:pt x="4207591" y="978780"/>
                      <a:pt x="4201733" y="986846"/>
                    </a:cubicBezTo>
                    <a:cubicBezTo>
                      <a:pt x="4189059" y="1004416"/>
                      <a:pt x="4172833" y="1016802"/>
                      <a:pt x="4154494" y="1027364"/>
                    </a:cubicBezTo>
                    <a:cubicBezTo>
                      <a:pt x="4130010" y="1041574"/>
                      <a:pt x="4105814" y="1056072"/>
                      <a:pt x="4081234" y="1069994"/>
                    </a:cubicBezTo>
                    <a:cubicBezTo>
                      <a:pt x="4066737" y="1078252"/>
                      <a:pt x="4052335" y="1086989"/>
                      <a:pt x="4036971" y="1093038"/>
                    </a:cubicBezTo>
                    <a:cubicBezTo>
                      <a:pt x="4005575" y="1105520"/>
                      <a:pt x="3973410" y="1116177"/>
                      <a:pt x="3941725" y="1127796"/>
                    </a:cubicBezTo>
                    <a:cubicBezTo>
                      <a:pt x="3931355" y="1131540"/>
                      <a:pt x="3921561" y="1136917"/>
                      <a:pt x="3910999" y="1140182"/>
                    </a:cubicBezTo>
                    <a:cubicBezTo>
                      <a:pt x="3899573" y="1143734"/>
                      <a:pt x="3887285" y="1144790"/>
                      <a:pt x="3875859" y="1148343"/>
                    </a:cubicBezTo>
                    <a:cubicBezTo>
                      <a:pt x="3856847" y="1154199"/>
                      <a:pt x="3838412" y="1161689"/>
                      <a:pt x="3819401" y="1167642"/>
                    </a:cubicBezTo>
                    <a:cubicBezTo>
                      <a:pt x="3782723" y="1179068"/>
                      <a:pt x="3745949" y="1190014"/>
                      <a:pt x="3709176" y="1200863"/>
                    </a:cubicBezTo>
                    <a:cubicBezTo>
                      <a:pt x="3701303" y="1203168"/>
                      <a:pt x="3692757" y="1203456"/>
                      <a:pt x="3684981" y="1205952"/>
                    </a:cubicBezTo>
                    <a:cubicBezTo>
                      <a:pt x="3664337" y="1212673"/>
                      <a:pt x="3643789" y="1219970"/>
                      <a:pt x="3623338" y="1227363"/>
                    </a:cubicBezTo>
                    <a:cubicBezTo>
                      <a:pt x="3610953" y="1231876"/>
                      <a:pt x="3598854" y="1237445"/>
                      <a:pt x="3586373" y="1241765"/>
                    </a:cubicBezTo>
                    <a:cubicBezTo>
                      <a:pt x="3576387" y="1245222"/>
                      <a:pt x="3566113" y="1247910"/>
                      <a:pt x="3555743" y="1250023"/>
                    </a:cubicBezTo>
                    <a:cubicBezTo>
                      <a:pt x="3546814" y="1251848"/>
                      <a:pt x="3537501" y="1251655"/>
                      <a:pt x="3528667" y="1253864"/>
                    </a:cubicBezTo>
                    <a:cubicBezTo>
                      <a:pt x="3504759" y="1259816"/>
                      <a:pt x="3481140" y="1266538"/>
                      <a:pt x="3457424" y="1272874"/>
                    </a:cubicBezTo>
                    <a:cubicBezTo>
                      <a:pt x="3447919" y="1275371"/>
                      <a:pt x="3438221" y="1277196"/>
                      <a:pt x="3429003" y="1280364"/>
                    </a:cubicBezTo>
                    <a:cubicBezTo>
                      <a:pt x="3404327" y="1288717"/>
                      <a:pt x="3380036" y="1298222"/>
                      <a:pt x="3355264" y="1306096"/>
                    </a:cubicBezTo>
                    <a:cubicBezTo>
                      <a:pt x="3334717" y="1312625"/>
                      <a:pt x="3313593" y="1317329"/>
                      <a:pt x="3292757" y="1323090"/>
                    </a:cubicBezTo>
                    <a:cubicBezTo>
                      <a:pt x="3283924" y="1325587"/>
                      <a:pt x="3275475" y="1329140"/>
                      <a:pt x="3266643" y="1331251"/>
                    </a:cubicBezTo>
                    <a:cubicBezTo>
                      <a:pt x="3246863" y="1336053"/>
                      <a:pt x="3226796" y="1340085"/>
                      <a:pt x="3206921" y="1344886"/>
                    </a:cubicBezTo>
                    <a:cubicBezTo>
                      <a:pt x="3195590" y="1347670"/>
                      <a:pt x="3184645" y="1352663"/>
                      <a:pt x="3173123" y="1354488"/>
                    </a:cubicBezTo>
                    <a:cubicBezTo>
                      <a:pt x="3145759" y="1358808"/>
                      <a:pt x="3118203" y="1361880"/>
                      <a:pt x="3090646" y="1365337"/>
                    </a:cubicBezTo>
                    <a:cubicBezTo>
                      <a:pt x="3062227" y="1368889"/>
                      <a:pt x="3033902" y="1372634"/>
                      <a:pt x="3005480" y="1375802"/>
                    </a:cubicBezTo>
                    <a:cubicBezTo>
                      <a:pt x="2989926" y="1377435"/>
                      <a:pt x="2974275" y="1377723"/>
                      <a:pt x="2958721" y="1379259"/>
                    </a:cubicBezTo>
                    <a:cubicBezTo>
                      <a:pt x="2945087" y="1380604"/>
                      <a:pt x="2931549" y="1383100"/>
                      <a:pt x="2917915" y="1384733"/>
                    </a:cubicBezTo>
                    <a:cubicBezTo>
                      <a:pt x="2906105" y="1386076"/>
                      <a:pt x="2894199" y="1386844"/>
                      <a:pt x="2882389" y="1388189"/>
                    </a:cubicBezTo>
                    <a:cubicBezTo>
                      <a:pt x="2863475" y="1390397"/>
                      <a:pt x="2844655" y="1392894"/>
                      <a:pt x="2825837" y="1395198"/>
                    </a:cubicBezTo>
                    <a:cubicBezTo>
                      <a:pt x="2817964" y="1396062"/>
                      <a:pt x="2809706" y="1398462"/>
                      <a:pt x="2802313" y="1397023"/>
                    </a:cubicBezTo>
                    <a:cubicBezTo>
                      <a:pt x="2783686" y="1393373"/>
                      <a:pt x="2765347" y="1394430"/>
                      <a:pt x="2746816" y="1396926"/>
                    </a:cubicBezTo>
                    <a:cubicBezTo>
                      <a:pt x="2740479" y="1397791"/>
                      <a:pt x="2733662" y="1397598"/>
                      <a:pt x="2727517" y="1395966"/>
                    </a:cubicBezTo>
                    <a:cubicBezTo>
                      <a:pt x="2714939" y="1392701"/>
                      <a:pt x="2702745" y="1388092"/>
                      <a:pt x="2690359" y="1384060"/>
                    </a:cubicBezTo>
                    <a:cubicBezTo>
                      <a:pt x="2689014" y="1383580"/>
                      <a:pt x="2687382" y="1383484"/>
                      <a:pt x="2685943" y="1383196"/>
                    </a:cubicBezTo>
                    <a:cubicBezTo>
                      <a:pt x="2677781" y="1381563"/>
                      <a:pt x="2669717" y="1379931"/>
                      <a:pt x="2661554" y="1378491"/>
                    </a:cubicBezTo>
                    <a:cubicBezTo>
                      <a:pt x="2657138" y="1377723"/>
                      <a:pt x="2652625" y="1377627"/>
                      <a:pt x="2648208" y="1376955"/>
                    </a:cubicBezTo>
                    <a:cubicBezTo>
                      <a:pt x="2631118" y="1374266"/>
                      <a:pt x="2612299" y="1378779"/>
                      <a:pt x="2597512" y="1367162"/>
                    </a:cubicBezTo>
                    <a:cubicBezTo>
                      <a:pt x="2587911" y="1359672"/>
                      <a:pt x="2578597" y="1361401"/>
                      <a:pt x="2568324" y="1362553"/>
                    </a:cubicBezTo>
                    <a:cubicBezTo>
                      <a:pt x="2560547" y="1363417"/>
                      <a:pt x="2552577" y="1363128"/>
                      <a:pt x="2544704" y="1363225"/>
                    </a:cubicBezTo>
                    <a:cubicBezTo>
                      <a:pt x="2530878" y="1363512"/>
                      <a:pt x="2517052" y="1363609"/>
                      <a:pt x="2503225" y="1364089"/>
                    </a:cubicBezTo>
                    <a:cubicBezTo>
                      <a:pt x="2498808" y="1364281"/>
                      <a:pt x="2494297" y="1366682"/>
                      <a:pt x="2489975" y="1366298"/>
                    </a:cubicBezTo>
                    <a:cubicBezTo>
                      <a:pt x="2470004" y="1364473"/>
                      <a:pt x="2450033" y="1361592"/>
                      <a:pt x="2430061" y="1359960"/>
                    </a:cubicBezTo>
                    <a:cubicBezTo>
                      <a:pt x="2418732" y="1359001"/>
                      <a:pt x="2407114" y="1360824"/>
                      <a:pt x="2395880" y="1359480"/>
                    </a:cubicBezTo>
                    <a:cubicBezTo>
                      <a:pt x="2382919" y="1357944"/>
                      <a:pt x="2370245" y="1354008"/>
                      <a:pt x="2357378" y="1351607"/>
                    </a:cubicBezTo>
                    <a:cubicBezTo>
                      <a:pt x="2353826" y="1350935"/>
                      <a:pt x="2349889" y="1351799"/>
                      <a:pt x="2346145" y="1351991"/>
                    </a:cubicBezTo>
                    <a:cubicBezTo>
                      <a:pt x="2341920" y="1352183"/>
                      <a:pt x="2337791" y="1352567"/>
                      <a:pt x="2333567" y="1352663"/>
                    </a:cubicBezTo>
                    <a:cubicBezTo>
                      <a:pt x="2320700" y="1352856"/>
                      <a:pt x="2307835" y="1352567"/>
                      <a:pt x="2294968" y="1353240"/>
                    </a:cubicBezTo>
                    <a:cubicBezTo>
                      <a:pt x="2287095" y="1353624"/>
                      <a:pt x="2278839" y="1357560"/>
                      <a:pt x="2271540" y="1356120"/>
                    </a:cubicBezTo>
                    <a:cubicBezTo>
                      <a:pt x="2256659" y="1353335"/>
                      <a:pt x="2241776" y="1359576"/>
                      <a:pt x="2226895" y="1354392"/>
                    </a:cubicBezTo>
                    <a:cubicBezTo>
                      <a:pt x="2222285" y="1352856"/>
                      <a:pt x="2215948" y="1356696"/>
                      <a:pt x="2210379" y="1356888"/>
                    </a:cubicBezTo>
                    <a:cubicBezTo>
                      <a:pt x="2196457" y="1357368"/>
                      <a:pt x="2182535" y="1357272"/>
                      <a:pt x="2168613" y="1357176"/>
                    </a:cubicBezTo>
                    <a:cubicBezTo>
                      <a:pt x="2156131" y="1357080"/>
                      <a:pt x="2143168" y="1358424"/>
                      <a:pt x="2131167" y="1355736"/>
                    </a:cubicBezTo>
                    <a:cubicBezTo>
                      <a:pt x="2118588" y="1352856"/>
                      <a:pt x="2107259" y="1353240"/>
                      <a:pt x="2095065" y="1356504"/>
                    </a:cubicBezTo>
                    <a:cubicBezTo>
                      <a:pt x="2086711" y="1358712"/>
                      <a:pt x="2077878" y="1359001"/>
                      <a:pt x="2069237" y="1359672"/>
                    </a:cubicBezTo>
                    <a:cubicBezTo>
                      <a:pt x="2059924" y="1360440"/>
                      <a:pt x="2049650" y="1358424"/>
                      <a:pt x="2041201" y="1361592"/>
                    </a:cubicBezTo>
                    <a:cubicBezTo>
                      <a:pt x="2016044" y="1371002"/>
                      <a:pt x="1990216" y="1373018"/>
                      <a:pt x="1963909" y="1373018"/>
                    </a:cubicBezTo>
                    <a:cubicBezTo>
                      <a:pt x="1959107" y="1373018"/>
                      <a:pt x="1954210" y="1371675"/>
                      <a:pt x="1949603" y="1370234"/>
                    </a:cubicBezTo>
                    <a:cubicBezTo>
                      <a:pt x="1922717" y="1361592"/>
                      <a:pt x="1895737" y="1362360"/>
                      <a:pt x="1868373" y="1367641"/>
                    </a:cubicBezTo>
                    <a:cubicBezTo>
                      <a:pt x="1862708" y="1368794"/>
                      <a:pt x="1856372" y="1368986"/>
                      <a:pt x="1850707" y="1367834"/>
                    </a:cubicBezTo>
                    <a:cubicBezTo>
                      <a:pt x="1834768" y="1364473"/>
                      <a:pt x="1819309" y="1358904"/>
                      <a:pt x="1803275" y="1356504"/>
                    </a:cubicBezTo>
                    <a:cubicBezTo>
                      <a:pt x="1776775" y="1352567"/>
                      <a:pt x="1753828" y="1365817"/>
                      <a:pt x="1730112" y="1374459"/>
                    </a:cubicBezTo>
                    <a:cubicBezTo>
                      <a:pt x="1707548" y="1382620"/>
                      <a:pt x="1688345" y="1401055"/>
                      <a:pt x="1661652" y="1396926"/>
                    </a:cubicBezTo>
                    <a:cubicBezTo>
                      <a:pt x="1658965" y="1396542"/>
                      <a:pt x="1655988" y="1399134"/>
                      <a:pt x="1653011" y="1399807"/>
                    </a:cubicBezTo>
                    <a:cubicBezTo>
                      <a:pt x="1644850" y="1401631"/>
                      <a:pt x="1636689" y="1403839"/>
                      <a:pt x="1628431" y="1404704"/>
                    </a:cubicBezTo>
                    <a:cubicBezTo>
                      <a:pt x="1618350" y="1405856"/>
                      <a:pt x="1608076" y="1405472"/>
                      <a:pt x="1597995" y="1406432"/>
                    </a:cubicBezTo>
                    <a:cubicBezTo>
                      <a:pt x="1585032" y="1407584"/>
                      <a:pt x="1572263" y="1410656"/>
                      <a:pt x="1559396" y="1410656"/>
                    </a:cubicBezTo>
                    <a:cubicBezTo>
                      <a:pt x="1549026" y="1410656"/>
                      <a:pt x="1538753" y="1407104"/>
                      <a:pt x="1528480" y="1405375"/>
                    </a:cubicBezTo>
                    <a:cubicBezTo>
                      <a:pt x="1513981" y="1402975"/>
                      <a:pt x="1498042" y="1403647"/>
                      <a:pt x="1485272" y="1397502"/>
                    </a:cubicBezTo>
                    <a:cubicBezTo>
                      <a:pt x="1471639" y="1390973"/>
                      <a:pt x="1458676" y="1387997"/>
                      <a:pt x="1444562" y="1390013"/>
                    </a:cubicBezTo>
                    <a:cubicBezTo>
                      <a:pt x="1439857" y="1390685"/>
                      <a:pt x="1433808" y="1394718"/>
                      <a:pt x="1431696" y="1398846"/>
                    </a:cubicBezTo>
                    <a:cubicBezTo>
                      <a:pt x="1426991" y="1408064"/>
                      <a:pt x="1420559" y="1409697"/>
                      <a:pt x="1411821" y="1406527"/>
                    </a:cubicBezTo>
                    <a:cubicBezTo>
                      <a:pt x="1404236" y="1403839"/>
                      <a:pt x="1394922" y="1402495"/>
                      <a:pt x="1389738" y="1397310"/>
                    </a:cubicBezTo>
                    <a:cubicBezTo>
                      <a:pt x="1375047" y="1382620"/>
                      <a:pt x="1356324" y="1382140"/>
                      <a:pt x="1338081" y="1378204"/>
                    </a:cubicBezTo>
                    <a:cubicBezTo>
                      <a:pt x="1326945" y="1375802"/>
                      <a:pt x="1316574" y="1375707"/>
                      <a:pt x="1305436" y="1377339"/>
                    </a:cubicBezTo>
                    <a:cubicBezTo>
                      <a:pt x="1281241" y="1380988"/>
                      <a:pt x="1257717" y="1375802"/>
                      <a:pt x="1234481" y="1369178"/>
                    </a:cubicBezTo>
                    <a:cubicBezTo>
                      <a:pt x="1219118" y="1364761"/>
                      <a:pt x="1203372" y="1362073"/>
                      <a:pt x="1188106" y="1357560"/>
                    </a:cubicBezTo>
                    <a:cubicBezTo>
                      <a:pt x="1176680" y="1354104"/>
                      <a:pt x="1165255" y="1349975"/>
                      <a:pt x="1154790" y="1344406"/>
                    </a:cubicBezTo>
                    <a:cubicBezTo>
                      <a:pt x="1139618" y="1336244"/>
                      <a:pt x="1126369" y="1323954"/>
                      <a:pt x="1107069" y="1327219"/>
                    </a:cubicBezTo>
                    <a:cubicBezTo>
                      <a:pt x="1090074" y="1330099"/>
                      <a:pt x="1074713" y="1324051"/>
                      <a:pt x="1059158" y="1318290"/>
                    </a:cubicBezTo>
                    <a:cubicBezTo>
                      <a:pt x="1047732" y="1314065"/>
                      <a:pt x="1036308" y="1309744"/>
                      <a:pt x="1024496" y="1307056"/>
                    </a:cubicBezTo>
                    <a:cubicBezTo>
                      <a:pt x="1010478" y="1303887"/>
                      <a:pt x="994635" y="1305232"/>
                      <a:pt x="982153" y="1299374"/>
                    </a:cubicBezTo>
                    <a:cubicBezTo>
                      <a:pt x="969095" y="1293229"/>
                      <a:pt x="958246" y="1297358"/>
                      <a:pt x="946628" y="1299087"/>
                    </a:cubicBezTo>
                    <a:cubicBezTo>
                      <a:pt x="928097" y="1301775"/>
                      <a:pt x="909661" y="1306768"/>
                      <a:pt x="890939" y="1300431"/>
                    </a:cubicBezTo>
                    <a:cubicBezTo>
                      <a:pt x="868184" y="1292750"/>
                      <a:pt x="845620" y="1284493"/>
                      <a:pt x="822769" y="1277196"/>
                    </a:cubicBezTo>
                    <a:cubicBezTo>
                      <a:pt x="813934" y="1274410"/>
                      <a:pt x="804431" y="1273258"/>
                      <a:pt x="795212" y="1272010"/>
                    </a:cubicBezTo>
                    <a:cubicBezTo>
                      <a:pt x="786476" y="1270954"/>
                      <a:pt x="776010" y="1273642"/>
                      <a:pt x="769288" y="1269610"/>
                    </a:cubicBezTo>
                    <a:cubicBezTo>
                      <a:pt x="752005" y="1259241"/>
                      <a:pt x="734243" y="1254152"/>
                      <a:pt x="714271" y="1254152"/>
                    </a:cubicBezTo>
                    <a:cubicBezTo>
                      <a:pt x="706781" y="1254152"/>
                      <a:pt x="699484" y="1249831"/>
                      <a:pt x="691900" y="1249062"/>
                    </a:cubicBezTo>
                    <a:cubicBezTo>
                      <a:pt x="681529" y="1248103"/>
                      <a:pt x="669623" y="1245510"/>
                      <a:pt x="660598" y="1249159"/>
                    </a:cubicBezTo>
                    <a:cubicBezTo>
                      <a:pt x="639379" y="1257800"/>
                      <a:pt x="622193" y="1250599"/>
                      <a:pt x="603662" y="1242054"/>
                    </a:cubicBezTo>
                    <a:cubicBezTo>
                      <a:pt x="585418" y="1233604"/>
                      <a:pt x="566215" y="1226884"/>
                      <a:pt x="546821" y="1221314"/>
                    </a:cubicBezTo>
                    <a:cubicBezTo>
                      <a:pt x="539524" y="1219298"/>
                      <a:pt x="530787" y="1222659"/>
                      <a:pt x="522721" y="1223330"/>
                    </a:cubicBezTo>
                    <a:cubicBezTo>
                      <a:pt x="519840" y="1223523"/>
                      <a:pt x="516671" y="1223811"/>
                      <a:pt x="514080" y="1222851"/>
                    </a:cubicBezTo>
                    <a:cubicBezTo>
                      <a:pt x="489020" y="1213633"/>
                      <a:pt x="463575" y="1206624"/>
                      <a:pt x="436404" y="1211424"/>
                    </a:cubicBezTo>
                    <a:cubicBezTo>
                      <a:pt x="433908" y="1211905"/>
                      <a:pt x="431123" y="1210849"/>
                      <a:pt x="428626" y="1210177"/>
                    </a:cubicBezTo>
                    <a:cubicBezTo>
                      <a:pt x="416432" y="1206720"/>
                      <a:pt x="404526" y="1201247"/>
                      <a:pt x="392141" y="1199999"/>
                    </a:cubicBezTo>
                    <a:cubicBezTo>
                      <a:pt x="361608" y="1196927"/>
                      <a:pt x="330884" y="1195678"/>
                      <a:pt x="300157" y="1193662"/>
                    </a:cubicBezTo>
                    <a:cubicBezTo>
                      <a:pt x="298237" y="1193566"/>
                      <a:pt x="296221" y="1193566"/>
                      <a:pt x="294493" y="1192894"/>
                    </a:cubicBezTo>
                    <a:cubicBezTo>
                      <a:pt x="283163" y="1188765"/>
                      <a:pt x="273274" y="1190110"/>
                      <a:pt x="263671" y="1197982"/>
                    </a:cubicBezTo>
                    <a:cubicBezTo>
                      <a:pt x="259447" y="1201439"/>
                      <a:pt x="253686" y="1203263"/>
                      <a:pt x="248406" y="1205184"/>
                    </a:cubicBezTo>
                    <a:cubicBezTo>
                      <a:pt x="240628" y="1208065"/>
                      <a:pt x="232659" y="1210849"/>
                      <a:pt x="224594" y="1212673"/>
                    </a:cubicBezTo>
                    <a:cubicBezTo>
                      <a:pt x="216624" y="1214401"/>
                      <a:pt x="208079" y="1216801"/>
                      <a:pt x="200398" y="1215458"/>
                    </a:cubicBezTo>
                    <a:cubicBezTo>
                      <a:pt x="186572" y="1213057"/>
                      <a:pt x="173417" y="1207681"/>
                      <a:pt x="159783" y="1204127"/>
                    </a:cubicBezTo>
                    <a:cubicBezTo>
                      <a:pt x="155079" y="1202879"/>
                      <a:pt x="149893" y="1203072"/>
                      <a:pt x="144997" y="1202975"/>
                    </a:cubicBezTo>
                    <a:cubicBezTo>
                      <a:pt x="133763" y="1202688"/>
                      <a:pt x="122241" y="1205472"/>
                      <a:pt x="112064" y="1197503"/>
                    </a:cubicBezTo>
                    <a:cubicBezTo>
                      <a:pt x="102655" y="1190014"/>
                      <a:pt x="93148" y="1192221"/>
                      <a:pt x="83259" y="1197887"/>
                    </a:cubicBezTo>
                    <a:cubicBezTo>
                      <a:pt x="76154" y="1201920"/>
                      <a:pt x="68090" y="1205088"/>
                      <a:pt x="60120" y="1206624"/>
                    </a:cubicBezTo>
                    <a:cubicBezTo>
                      <a:pt x="49174" y="1208736"/>
                      <a:pt x="38324" y="1209601"/>
                      <a:pt x="26514" y="1208352"/>
                    </a:cubicBezTo>
                    <a:cubicBezTo>
                      <a:pt x="18161" y="1207488"/>
                      <a:pt x="11343" y="1207104"/>
                      <a:pt x="4814" y="1202015"/>
                    </a:cubicBezTo>
                    <a:cubicBezTo>
                      <a:pt x="3759" y="1201247"/>
                      <a:pt x="1839" y="1201055"/>
                      <a:pt x="398" y="1201152"/>
                    </a:cubicBezTo>
                    <a:lnTo>
                      <a:pt x="0" y="1201150"/>
                    </a:lnTo>
                    <a:lnTo>
                      <a:pt x="0" y="1004512"/>
                    </a:lnTo>
                    <a:lnTo>
                      <a:pt x="30355" y="1002784"/>
                    </a:lnTo>
                    <a:cubicBezTo>
                      <a:pt x="37748" y="1002111"/>
                      <a:pt x="44853" y="999520"/>
                      <a:pt x="52151" y="997695"/>
                    </a:cubicBezTo>
                    <a:cubicBezTo>
                      <a:pt x="56183" y="996639"/>
                      <a:pt x="60504" y="993855"/>
                      <a:pt x="64248" y="994430"/>
                    </a:cubicBezTo>
                    <a:cubicBezTo>
                      <a:pt x="85948" y="997791"/>
                      <a:pt x="105823" y="989534"/>
                      <a:pt x="126370" y="985405"/>
                    </a:cubicBezTo>
                    <a:cubicBezTo>
                      <a:pt x="135876" y="983485"/>
                      <a:pt x="144805" y="978876"/>
                      <a:pt x="154022" y="975708"/>
                    </a:cubicBezTo>
                    <a:cubicBezTo>
                      <a:pt x="156423" y="974843"/>
                      <a:pt x="159111" y="974075"/>
                      <a:pt x="161512" y="974268"/>
                    </a:cubicBezTo>
                    <a:cubicBezTo>
                      <a:pt x="175242" y="975420"/>
                      <a:pt x="188876" y="977052"/>
                      <a:pt x="202510" y="978300"/>
                    </a:cubicBezTo>
                    <a:cubicBezTo>
                      <a:pt x="214896" y="979452"/>
                      <a:pt x="227378" y="979836"/>
                      <a:pt x="233235" y="993950"/>
                    </a:cubicBezTo>
                    <a:cubicBezTo>
                      <a:pt x="234100" y="996159"/>
                      <a:pt x="236979" y="997791"/>
                      <a:pt x="239188" y="999231"/>
                    </a:cubicBezTo>
                    <a:cubicBezTo>
                      <a:pt x="273274" y="1021411"/>
                      <a:pt x="291516" y="1020835"/>
                      <a:pt x="324834" y="997407"/>
                    </a:cubicBezTo>
                    <a:cubicBezTo>
                      <a:pt x="328290" y="995007"/>
                      <a:pt x="335683" y="993278"/>
                      <a:pt x="337987" y="995198"/>
                    </a:cubicBezTo>
                    <a:cubicBezTo>
                      <a:pt x="357575" y="1011137"/>
                      <a:pt x="378986" y="1009409"/>
                      <a:pt x="401550" y="1004416"/>
                    </a:cubicBezTo>
                    <a:cubicBezTo>
                      <a:pt x="407407" y="1003072"/>
                      <a:pt x="415664" y="1003072"/>
                      <a:pt x="420081" y="1006240"/>
                    </a:cubicBezTo>
                    <a:cubicBezTo>
                      <a:pt x="441108" y="1020930"/>
                      <a:pt x="463672" y="1018819"/>
                      <a:pt x="486523" y="1014498"/>
                    </a:cubicBezTo>
                    <a:cubicBezTo>
                      <a:pt x="490075" y="1013826"/>
                      <a:pt x="494397" y="1010177"/>
                      <a:pt x="495932" y="1006817"/>
                    </a:cubicBezTo>
                    <a:cubicBezTo>
                      <a:pt x="501406" y="994911"/>
                      <a:pt x="511680" y="990878"/>
                      <a:pt x="523009" y="987517"/>
                    </a:cubicBezTo>
                    <a:cubicBezTo>
                      <a:pt x="540868" y="982044"/>
                      <a:pt x="558438" y="975611"/>
                      <a:pt x="576393" y="970427"/>
                    </a:cubicBezTo>
                    <a:cubicBezTo>
                      <a:pt x="580811" y="969179"/>
                      <a:pt x="586283" y="969947"/>
                      <a:pt x="590892" y="971387"/>
                    </a:cubicBezTo>
                    <a:cubicBezTo>
                      <a:pt x="606638" y="976284"/>
                      <a:pt x="616624" y="988574"/>
                      <a:pt x="627569" y="999904"/>
                    </a:cubicBezTo>
                    <a:cubicBezTo>
                      <a:pt x="632370" y="1004897"/>
                      <a:pt x="638995" y="1008449"/>
                      <a:pt x="645429" y="1011329"/>
                    </a:cubicBezTo>
                    <a:cubicBezTo>
                      <a:pt x="662135" y="1018723"/>
                      <a:pt x="679226" y="1025348"/>
                      <a:pt x="696125" y="1032356"/>
                    </a:cubicBezTo>
                    <a:cubicBezTo>
                      <a:pt x="697757" y="1033029"/>
                      <a:pt x="699100" y="1034757"/>
                      <a:pt x="700349" y="1036197"/>
                    </a:cubicBezTo>
                    <a:cubicBezTo>
                      <a:pt x="712831" y="1051368"/>
                      <a:pt x="725216" y="1066634"/>
                      <a:pt x="737795" y="1081804"/>
                    </a:cubicBezTo>
                    <a:cubicBezTo>
                      <a:pt x="740195" y="1084684"/>
                      <a:pt x="743652" y="1086797"/>
                      <a:pt x="746244" y="1089581"/>
                    </a:cubicBezTo>
                    <a:cubicBezTo>
                      <a:pt x="749893" y="1093422"/>
                      <a:pt x="754502" y="1097071"/>
                      <a:pt x="756422" y="1101680"/>
                    </a:cubicBezTo>
                    <a:cubicBezTo>
                      <a:pt x="762374" y="1116177"/>
                      <a:pt x="773801" y="1122419"/>
                      <a:pt x="788202" y="1125108"/>
                    </a:cubicBezTo>
                    <a:cubicBezTo>
                      <a:pt x="801357" y="1127603"/>
                      <a:pt x="814511" y="1129716"/>
                      <a:pt x="827569" y="1132596"/>
                    </a:cubicBezTo>
                    <a:cubicBezTo>
                      <a:pt x="843507" y="1136053"/>
                      <a:pt x="859350" y="1139798"/>
                      <a:pt x="875097" y="1144022"/>
                    </a:cubicBezTo>
                    <a:cubicBezTo>
                      <a:pt x="881913" y="1145847"/>
                      <a:pt x="889115" y="1147959"/>
                      <a:pt x="894972" y="1151704"/>
                    </a:cubicBezTo>
                    <a:cubicBezTo>
                      <a:pt x="911390" y="1162073"/>
                      <a:pt x="928961" y="1169082"/>
                      <a:pt x="948260" y="1166298"/>
                    </a:cubicBezTo>
                    <a:cubicBezTo>
                      <a:pt x="963718" y="1164089"/>
                      <a:pt x="976680" y="1169754"/>
                      <a:pt x="986282" y="1178588"/>
                    </a:cubicBezTo>
                    <a:cubicBezTo>
                      <a:pt x="1003757" y="1194623"/>
                      <a:pt x="1022479" y="1190973"/>
                      <a:pt x="1041107" y="1185789"/>
                    </a:cubicBezTo>
                    <a:cubicBezTo>
                      <a:pt x="1050708" y="1183101"/>
                      <a:pt x="1058581" y="1183485"/>
                      <a:pt x="1067703" y="1186076"/>
                    </a:cubicBezTo>
                    <a:cubicBezTo>
                      <a:pt x="1088826" y="1192126"/>
                      <a:pt x="1102941" y="1208544"/>
                      <a:pt x="1116574" y="1222946"/>
                    </a:cubicBezTo>
                    <a:cubicBezTo>
                      <a:pt x="1128193" y="1235236"/>
                      <a:pt x="1141251" y="1242149"/>
                      <a:pt x="1155557" y="1247335"/>
                    </a:cubicBezTo>
                    <a:cubicBezTo>
                      <a:pt x="1173608" y="1253959"/>
                      <a:pt x="1187914" y="1251464"/>
                      <a:pt x="1196556" y="1235525"/>
                    </a:cubicBezTo>
                    <a:cubicBezTo>
                      <a:pt x="1198956" y="1231012"/>
                      <a:pt x="1203180" y="1225730"/>
                      <a:pt x="1207693" y="1224387"/>
                    </a:cubicBezTo>
                    <a:cubicBezTo>
                      <a:pt x="1229488" y="1217666"/>
                      <a:pt x="1251572" y="1207872"/>
                      <a:pt x="1274904" y="1213826"/>
                    </a:cubicBezTo>
                    <a:cubicBezTo>
                      <a:pt x="1307165" y="1221987"/>
                      <a:pt x="1338658" y="1221507"/>
                      <a:pt x="1370919" y="1213442"/>
                    </a:cubicBezTo>
                    <a:cubicBezTo>
                      <a:pt x="1423247" y="1200383"/>
                      <a:pt x="1475575" y="1186557"/>
                      <a:pt x="1530593" y="1189437"/>
                    </a:cubicBezTo>
                    <a:cubicBezTo>
                      <a:pt x="1539713" y="1189917"/>
                      <a:pt x="1550563" y="1184060"/>
                      <a:pt x="1558436" y="1178299"/>
                    </a:cubicBezTo>
                    <a:cubicBezTo>
                      <a:pt x="1573511" y="1167354"/>
                      <a:pt x="1572838" y="1166489"/>
                      <a:pt x="1589737" y="1175515"/>
                    </a:cubicBezTo>
                    <a:cubicBezTo>
                      <a:pt x="1593770" y="1177724"/>
                      <a:pt x="1598763" y="1179068"/>
                      <a:pt x="1601740" y="1182333"/>
                    </a:cubicBezTo>
                    <a:cubicBezTo>
                      <a:pt x="1616909" y="1198943"/>
                      <a:pt x="1635633" y="1194910"/>
                      <a:pt x="1654259" y="1192510"/>
                    </a:cubicBezTo>
                    <a:cubicBezTo>
                      <a:pt x="1657524" y="1192030"/>
                      <a:pt x="1661460" y="1191358"/>
                      <a:pt x="1664246" y="1192702"/>
                    </a:cubicBezTo>
                    <a:cubicBezTo>
                      <a:pt x="1676823" y="1198750"/>
                      <a:pt x="1687481" y="1196639"/>
                      <a:pt x="1698427" y="1188381"/>
                    </a:cubicBezTo>
                    <a:cubicBezTo>
                      <a:pt x="1707932" y="1181276"/>
                      <a:pt x="1718878" y="1177052"/>
                      <a:pt x="1730112" y="1185885"/>
                    </a:cubicBezTo>
                    <a:cubicBezTo>
                      <a:pt x="1755076" y="1205472"/>
                      <a:pt x="1781767" y="1206432"/>
                      <a:pt x="1809996" y="1194046"/>
                    </a:cubicBezTo>
                    <a:cubicBezTo>
                      <a:pt x="1830159" y="1185213"/>
                      <a:pt x="1850034" y="1183196"/>
                      <a:pt x="1871254" y="1192126"/>
                    </a:cubicBezTo>
                    <a:cubicBezTo>
                      <a:pt x="1879415" y="1195582"/>
                      <a:pt x="1889977" y="1193278"/>
                      <a:pt x="1899482" y="1194046"/>
                    </a:cubicBezTo>
                    <a:cubicBezTo>
                      <a:pt x="1904859" y="1194430"/>
                      <a:pt x="1910813" y="1194526"/>
                      <a:pt x="1915420" y="1196927"/>
                    </a:cubicBezTo>
                    <a:cubicBezTo>
                      <a:pt x="1927711" y="1203072"/>
                      <a:pt x="1939136" y="1210945"/>
                      <a:pt x="1951522" y="1216994"/>
                    </a:cubicBezTo>
                    <a:cubicBezTo>
                      <a:pt x="1957475" y="1219874"/>
                      <a:pt x="1964580" y="1221410"/>
                      <a:pt x="1971302" y="1221507"/>
                    </a:cubicBezTo>
                    <a:cubicBezTo>
                      <a:pt x="1991177" y="1221987"/>
                      <a:pt x="2011052" y="1221987"/>
                      <a:pt x="2030831" y="1221123"/>
                    </a:cubicBezTo>
                    <a:cubicBezTo>
                      <a:pt x="2063476" y="1219778"/>
                      <a:pt x="2096601" y="1219490"/>
                      <a:pt x="2120125" y="1190878"/>
                    </a:cubicBezTo>
                    <a:cubicBezTo>
                      <a:pt x="2122046" y="1188573"/>
                      <a:pt x="2126174" y="1187229"/>
                      <a:pt x="2129439" y="1186845"/>
                    </a:cubicBezTo>
                    <a:cubicBezTo>
                      <a:pt x="2144513" y="1185021"/>
                      <a:pt x="2159971" y="1184828"/>
                      <a:pt x="2174854" y="1181852"/>
                    </a:cubicBezTo>
                    <a:cubicBezTo>
                      <a:pt x="2186760" y="1179452"/>
                      <a:pt x="2196650" y="1180220"/>
                      <a:pt x="2205674" y="1188669"/>
                    </a:cubicBezTo>
                    <a:cubicBezTo>
                      <a:pt x="2217485" y="1199807"/>
                      <a:pt x="2231887" y="1206336"/>
                      <a:pt x="2247634" y="1202784"/>
                    </a:cubicBezTo>
                    <a:cubicBezTo>
                      <a:pt x="2263379" y="1199327"/>
                      <a:pt x="2273749" y="1206816"/>
                      <a:pt x="2285367" y="1214594"/>
                    </a:cubicBezTo>
                    <a:cubicBezTo>
                      <a:pt x="2293817" y="1220258"/>
                      <a:pt x="2303418" y="1227363"/>
                      <a:pt x="2312827" y="1227939"/>
                    </a:cubicBezTo>
                    <a:cubicBezTo>
                      <a:pt x="2334143" y="1229187"/>
                      <a:pt x="2352482" y="1248967"/>
                      <a:pt x="2375622" y="1237733"/>
                    </a:cubicBezTo>
                    <a:cubicBezTo>
                      <a:pt x="2377158" y="1236965"/>
                      <a:pt x="2379942" y="1238885"/>
                      <a:pt x="2382151" y="1239365"/>
                    </a:cubicBezTo>
                    <a:cubicBezTo>
                      <a:pt x="2399817" y="1243014"/>
                      <a:pt x="2416428" y="1239461"/>
                      <a:pt x="2429390" y="1227459"/>
                    </a:cubicBezTo>
                    <a:cubicBezTo>
                      <a:pt x="2446385" y="1211809"/>
                      <a:pt x="2465203" y="1210272"/>
                      <a:pt x="2486134" y="1215362"/>
                    </a:cubicBezTo>
                    <a:cubicBezTo>
                      <a:pt x="2492856" y="1216994"/>
                      <a:pt x="2499577" y="1218146"/>
                      <a:pt x="2506394" y="1219490"/>
                    </a:cubicBezTo>
                    <a:cubicBezTo>
                      <a:pt x="2515611" y="1221410"/>
                      <a:pt x="2524925" y="1223427"/>
                      <a:pt x="2534142" y="1225347"/>
                    </a:cubicBezTo>
                    <a:cubicBezTo>
                      <a:pt x="2543072" y="1227268"/>
                      <a:pt x="2552962" y="1230532"/>
                      <a:pt x="2559874" y="1222275"/>
                    </a:cubicBezTo>
                    <a:cubicBezTo>
                      <a:pt x="2565827" y="1215169"/>
                      <a:pt x="2570052" y="1215842"/>
                      <a:pt x="2575525" y="1221987"/>
                    </a:cubicBezTo>
                    <a:cubicBezTo>
                      <a:pt x="2594536" y="1243494"/>
                      <a:pt x="2617580" y="1256936"/>
                      <a:pt x="2646960" y="1257896"/>
                    </a:cubicBezTo>
                    <a:cubicBezTo>
                      <a:pt x="2653009" y="1258088"/>
                      <a:pt x="2659154" y="1259432"/>
                      <a:pt x="2665107" y="1260873"/>
                    </a:cubicBezTo>
                    <a:cubicBezTo>
                      <a:pt x="2668756" y="1261736"/>
                      <a:pt x="2673173" y="1262697"/>
                      <a:pt x="2675381" y="1265290"/>
                    </a:cubicBezTo>
                    <a:cubicBezTo>
                      <a:pt x="2692567" y="1285068"/>
                      <a:pt x="2713979" y="1298799"/>
                      <a:pt x="2737311" y="1309841"/>
                    </a:cubicBezTo>
                    <a:cubicBezTo>
                      <a:pt x="2745664" y="1313777"/>
                      <a:pt x="2754594" y="1317713"/>
                      <a:pt x="2763619" y="1318866"/>
                    </a:cubicBezTo>
                    <a:cubicBezTo>
                      <a:pt x="2773028" y="1320018"/>
                      <a:pt x="2782917" y="1318098"/>
                      <a:pt x="2792519" y="1317041"/>
                    </a:cubicBezTo>
                    <a:cubicBezTo>
                      <a:pt x="2798184" y="1316466"/>
                      <a:pt x="2804713" y="1316561"/>
                      <a:pt x="2809226" y="1313777"/>
                    </a:cubicBezTo>
                    <a:cubicBezTo>
                      <a:pt x="2823532" y="1305039"/>
                      <a:pt x="2837358" y="1295631"/>
                      <a:pt x="2850705" y="1285452"/>
                    </a:cubicBezTo>
                    <a:cubicBezTo>
                      <a:pt x="2862131" y="1276715"/>
                      <a:pt x="2864435" y="1275467"/>
                      <a:pt x="2874324" y="1286413"/>
                    </a:cubicBezTo>
                    <a:cubicBezTo>
                      <a:pt x="2884502" y="1297647"/>
                      <a:pt x="2897176" y="1303503"/>
                      <a:pt x="2911194" y="1305903"/>
                    </a:cubicBezTo>
                    <a:cubicBezTo>
                      <a:pt x="2933373" y="1309648"/>
                      <a:pt x="2955745" y="1312816"/>
                      <a:pt x="2978116" y="1314641"/>
                    </a:cubicBezTo>
                    <a:cubicBezTo>
                      <a:pt x="2998375" y="1316273"/>
                      <a:pt x="3008073" y="1307440"/>
                      <a:pt x="3012106" y="1287373"/>
                    </a:cubicBezTo>
                    <a:cubicBezTo>
                      <a:pt x="3014410" y="1276235"/>
                      <a:pt x="3017387" y="1264137"/>
                      <a:pt x="3029676" y="1261161"/>
                    </a:cubicBezTo>
                    <a:cubicBezTo>
                      <a:pt x="3049744" y="1256360"/>
                      <a:pt x="3070579" y="1254248"/>
                      <a:pt x="3080469" y="1230724"/>
                    </a:cubicBezTo>
                    <a:cubicBezTo>
                      <a:pt x="3085941" y="1235909"/>
                      <a:pt x="3089302" y="1238981"/>
                      <a:pt x="3092567" y="1242054"/>
                    </a:cubicBezTo>
                    <a:cubicBezTo>
                      <a:pt x="3101592" y="1250599"/>
                      <a:pt x="3120314" y="1254248"/>
                      <a:pt x="3129821" y="1246855"/>
                    </a:cubicBezTo>
                    <a:cubicBezTo>
                      <a:pt x="3143839" y="1236101"/>
                      <a:pt x="3156705" y="1238117"/>
                      <a:pt x="3170147" y="1246471"/>
                    </a:cubicBezTo>
                    <a:cubicBezTo>
                      <a:pt x="3192615" y="1260297"/>
                      <a:pt x="3217674" y="1257128"/>
                      <a:pt x="3240429" y="1251559"/>
                    </a:cubicBezTo>
                    <a:cubicBezTo>
                      <a:pt x="3257617" y="1247430"/>
                      <a:pt x="3275956" y="1239845"/>
                      <a:pt x="3287189" y="1222466"/>
                    </a:cubicBezTo>
                    <a:cubicBezTo>
                      <a:pt x="3290741" y="1216898"/>
                      <a:pt x="3298711" y="1214113"/>
                      <a:pt x="3305049" y="1210465"/>
                    </a:cubicBezTo>
                    <a:cubicBezTo>
                      <a:pt x="3310329" y="1207488"/>
                      <a:pt x="3315898" y="1204704"/>
                      <a:pt x="3321755" y="1202784"/>
                    </a:cubicBezTo>
                    <a:cubicBezTo>
                      <a:pt x="3327995" y="1200671"/>
                      <a:pt x="3334909" y="1197598"/>
                      <a:pt x="3341055" y="1198463"/>
                    </a:cubicBezTo>
                    <a:cubicBezTo>
                      <a:pt x="3359681" y="1200959"/>
                      <a:pt x="3374467" y="1196062"/>
                      <a:pt x="3387621" y="1182140"/>
                    </a:cubicBezTo>
                    <a:cubicBezTo>
                      <a:pt x="3394439" y="1174939"/>
                      <a:pt x="3404520" y="1166202"/>
                      <a:pt x="3413161" y="1166105"/>
                    </a:cubicBezTo>
                    <a:cubicBezTo>
                      <a:pt x="3434189" y="1165818"/>
                      <a:pt x="3451663" y="1158905"/>
                      <a:pt x="3470579" y="1150647"/>
                    </a:cubicBezTo>
                    <a:cubicBezTo>
                      <a:pt x="3482772" y="1145366"/>
                      <a:pt x="3496598" y="1141718"/>
                      <a:pt x="3509657" y="1136821"/>
                    </a:cubicBezTo>
                    <a:cubicBezTo>
                      <a:pt x="3524923" y="1131060"/>
                      <a:pt x="3541534" y="1128948"/>
                      <a:pt x="3550847" y="1113009"/>
                    </a:cubicBezTo>
                    <a:cubicBezTo>
                      <a:pt x="3551903" y="1111281"/>
                      <a:pt x="3555072" y="1110993"/>
                      <a:pt x="3556608" y="1109361"/>
                    </a:cubicBezTo>
                    <a:cubicBezTo>
                      <a:pt x="3561505" y="1104368"/>
                      <a:pt x="3567842" y="1099760"/>
                      <a:pt x="3570435" y="1093710"/>
                    </a:cubicBezTo>
                    <a:cubicBezTo>
                      <a:pt x="3577923" y="1076044"/>
                      <a:pt x="3583780" y="1057800"/>
                      <a:pt x="3590501" y="1039846"/>
                    </a:cubicBezTo>
                    <a:cubicBezTo>
                      <a:pt x="3591942" y="1036005"/>
                      <a:pt x="3593285" y="1031108"/>
                      <a:pt x="3596263" y="1028900"/>
                    </a:cubicBezTo>
                    <a:cubicBezTo>
                      <a:pt x="3613449" y="1016226"/>
                      <a:pt x="3630925" y="1004032"/>
                      <a:pt x="3648591" y="992030"/>
                    </a:cubicBezTo>
                    <a:cubicBezTo>
                      <a:pt x="3655696" y="987229"/>
                      <a:pt x="3661649" y="989918"/>
                      <a:pt x="3667986" y="995487"/>
                    </a:cubicBezTo>
                    <a:cubicBezTo>
                      <a:pt x="3674131" y="1000768"/>
                      <a:pt x="3681717" y="1006240"/>
                      <a:pt x="3689397" y="1007585"/>
                    </a:cubicBezTo>
                    <a:cubicBezTo>
                      <a:pt x="3704760" y="1010177"/>
                      <a:pt x="3720698" y="1010753"/>
                      <a:pt x="3736349" y="1010753"/>
                    </a:cubicBezTo>
                    <a:cubicBezTo>
                      <a:pt x="3742205" y="1010753"/>
                      <a:pt x="3748446" y="1007297"/>
                      <a:pt x="3753919" y="1004513"/>
                    </a:cubicBezTo>
                    <a:cubicBezTo>
                      <a:pt x="3764289" y="999231"/>
                      <a:pt x="3773890" y="992126"/>
                      <a:pt x="3784643" y="987710"/>
                    </a:cubicBezTo>
                    <a:cubicBezTo>
                      <a:pt x="3797126" y="982621"/>
                      <a:pt x="3804615" y="974459"/>
                      <a:pt x="3808359" y="961689"/>
                    </a:cubicBezTo>
                    <a:cubicBezTo>
                      <a:pt x="3813929" y="942679"/>
                      <a:pt x="3827179" y="929428"/>
                      <a:pt x="3842829" y="918674"/>
                    </a:cubicBezTo>
                    <a:cubicBezTo>
                      <a:pt x="3862705" y="904944"/>
                      <a:pt x="3886421" y="905616"/>
                      <a:pt x="3908983" y="902256"/>
                    </a:cubicBezTo>
                    <a:cubicBezTo>
                      <a:pt x="3917625" y="901008"/>
                      <a:pt x="3926555" y="899951"/>
                      <a:pt x="3934428" y="896783"/>
                    </a:cubicBezTo>
                    <a:cubicBezTo>
                      <a:pt x="3964288" y="884877"/>
                      <a:pt x="3994149" y="873548"/>
                      <a:pt x="4026987" y="873835"/>
                    </a:cubicBezTo>
                    <a:cubicBezTo>
                      <a:pt x="4029674" y="873835"/>
                      <a:pt x="4032363" y="873548"/>
                      <a:pt x="4035051" y="873067"/>
                    </a:cubicBezTo>
                    <a:cubicBezTo>
                      <a:pt x="4058383" y="869131"/>
                      <a:pt x="4082483" y="867594"/>
                      <a:pt x="4099189" y="846664"/>
                    </a:cubicBezTo>
                    <a:cubicBezTo>
                      <a:pt x="4102261" y="842823"/>
                      <a:pt x="4109271" y="841671"/>
                      <a:pt x="4114647" y="840134"/>
                    </a:cubicBezTo>
                    <a:cubicBezTo>
                      <a:pt x="4123961" y="837638"/>
                      <a:pt x="4130203" y="832549"/>
                      <a:pt x="4133563" y="823427"/>
                    </a:cubicBezTo>
                    <a:cubicBezTo>
                      <a:pt x="4139229" y="807681"/>
                      <a:pt x="4145949" y="792223"/>
                      <a:pt x="4151039" y="776284"/>
                    </a:cubicBezTo>
                    <a:cubicBezTo>
                      <a:pt x="4154591" y="765338"/>
                      <a:pt x="4161215" y="759289"/>
                      <a:pt x="4171489" y="754776"/>
                    </a:cubicBezTo>
                    <a:cubicBezTo>
                      <a:pt x="4177251" y="752280"/>
                      <a:pt x="4182243" y="746808"/>
                      <a:pt x="4186372" y="741718"/>
                    </a:cubicBezTo>
                    <a:cubicBezTo>
                      <a:pt x="4191365" y="735573"/>
                      <a:pt x="4193957" y="727412"/>
                      <a:pt x="4199429" y="721940"/>
                    </a:cubicBezTo>
                    <a:cubicBezTo>
                      <a:pt x="4212775" y="708305"/>
                      <a:pt x="4216905" y="693231"/>
                      <a:pt x="4212487" y="674604"/>
                    </a:cubicBezTo>
                    <a:cubicBezTo>
                      <a:pt x="4208551" y="658090"/>
                      <a:pt x="4218921" y="636006"/>
                      <a:pt x="4232555" y="632645"/>
                    </a:cubicBezTo>
                    <a:cubicBezTo>
                      <a:pt x="4247629" y="628900"/>
                      <a:pt x="4257999" y="619684"/>
                      <a:pt x="4268657" y="609410"/>
                    </a:cubicBezTo>
                    <a:cubicBezTo>
                      <a:pt x="4274609" y="603649"/>
                      <a:pt x="4282963" y="598656"/>
                      <a:pt x="4291028" y="597216"/>
                    </a:cubicBezTo>
                    <a:cubicBezTo>
                      <a:pt x="4321657" y="591647"/>
                      <a:pt x="4350557" y="598464"/>
                      <a:pt x="4379651" y="609506"/>
                    </a:cubicBezTo>
                    <a:cubicBezTo>
                      <a:pt x="4398661" y="616707"/>
                      <a:pt x="4419784" y="618627"/>
                      <a:pt x="4440139" y="621507"/>
                    </a:cubicBezTo>
                    <a:cubicBezTo>
                      <a:pt x="4446477" y="622371"/>
                      <a:pt x="4454542" y="620452"/>
                      <a:pt x="4460015" y="616899"/>
                    </a:cubicBezTo>
                    <a:cubicBezTo>
                      <a:pt x="4479218" y="604609"/>
                      <a:pt x="4498325" y="591935"/>
                      <a:pt x="4516183" y="577724"/>
                    </a:cubicBezTo>
                    <a:cubicBezTo>
                      <a:pt x="4532795" y="564379"/>
                      <a:pt x="4551517" y="558810"/>
                      <a:pt x="4571681" y="560250"/>
                    </a:cubicBezTo>
                    <a:cubicBezTo>
                      <a:pt x="4586371" y="561306"/>
                      <a:pt x="4599621" y="558905"/>
                      <a:pt x="4613447" y="555257"/>
                    </a:cubicBezTo>
                    <a:cubicBezTo>
                      <a:pt x="4624969" y="552185"/>
                      <a:pt x="4637643" y="550072"/>
                      <a:pt x="4649355" y="551417"/>
                    </a:cubicBezTo>
                    <a:cubicBezTo>
                      <a:pt x="4665775" y="553337"/>
                      <a:pt x="4679313" y="550553"/>
                      <a:pt x="4692467" y="540663"/>
                    </a:cubicBezTo>
                    <a:cubicBezTo>
                      <a:pt x="4699476" y="535382"/>
                      <a:pt x="4708502" y="532598"/>
                      <a:pt x="4716855" y="528949"/>
                    </a:cubicBezTo>
                    <a:cubicBezTo>
                      <a:pt x="4729721" y="523284"/>
                      <a:pt x="4743067" y="518483"/>
                      <a:pt x="4755645" y="512147"/>
                    </a:cubicBezTo>
                    <a:cubicBezTo>
                      <a:pt x="4769183" y="505425"/>
                      <a:pt x="4781569" y="496112"/>
                      <a:pt x="4795395" y="490351"/>
                    </a:cubicBezTo>
                    <a:cubicBezTo>
                      <a:pt x="4810278" y="484110"/>
                      <a:pt x="4819879" y="474605"/>
                      <a:pt x="4825928" y="459818"/>
                    </a:cubicBezTo>
                    <a:cubicBezTo>
                      <a:pt x="4829769" y="450504"/>
                      <a:pt x="4835049" y="440615"/>
                      <a:pt x="4842347" y="434086"/>
                    </a:cubicBezTo>
                    <a:cubicBezTo>
                      <a:pt x="4857422" y="420740"/>
                      <a:pt x="4875087" y="410370"/>
                      <a:pt x="4890451" y="397216"/>
                    </a:cubicBezTo>
                    <a:cubicBezTo>
                      <a:pt x="4912054" y="378781"/>
                      <a:pt x="4932025" y="359194"/>
                      <a:pt x="4933945" y="327701"/>
                    </a:cubicBezTo>
                    <a:cubicBezTo>
                      <a:pt x="4935001" y="310322"/>
                      <a:pt x="4944219" y="302929"/>
                      <a:pt x="4961214" y="298801"/>
                    </a:cubicBezTo>
                    <a:cubicBezTo>
                      <a:pt x="4966878" y="297457"/>
                      <a:pt x="4974945" y="294864"/>
                      <a:pt x="4976672" y="290639"/>
                    </a:cubicBezTo>
                    <a:cubicBezTo>
                      <a:pt x="4981857" y="278061"/>
                      <a:pt x="4992610" y="275565"/>
                      <a:pt x="5002979" y="270573"/>
                    </a:cubicBezTo>
                    <a:cubicBezTo>
                      <a:pt x="5009221" y="267596"/>
                      <a:pt x="5016903" y="261739"/>
                      <a:pt x="5018535" y="255690"/>
                    </a:cubicBezTo>
                    <a:cubicBezTo>
                      <a:pt x="5025255" y="231206"/>
                      <a:pt x="5043690" y="216804"/>
                      <a:pt x="5061069" y="200961"/>
                    </a:cubicBezTo>
                    <a:cubicBezTo>
                      <a:pt x="5066158" y="196256"/>
                      <a:pt x="5071631" y="190879"/>
                      <a:pt x="5074127" y="184735"/>
                    </a:cubicBezTo>
                    <a:cubicBezTo>
                      <a:pt x="5079409" y="171484"/>
                      <a:pt x="5087281" y="161882"/>
                      <a:pt x="5101108" y="156891"/>
                    </a:cubicBezTo>
                    <a:cubicBezTo>
                      <a:pt x="5105524" y="155354"/>
                      <a:pt x="5109557" y="151801"/>
                      <a:pt x="5112918" y="148441"/>
                    </a:cubicBezTo>
                    <a:cubicBezTo>
                      <a:pt x="5120119" y="141144"/>
                      <a:pt x="5126167" y="132598"/>
                      <a:pt x="5133753" y="125782"/>
                    </a:cubicBezTo>
                    <a:cubicBezTo>
                      <a:pt x="5153051" y="108211"/>
                      <a:pt x="5172159" y="90928"/>
                      <a:pt x="5183393" y="66348"/>
                    </a:cubicBezTo>
                    <a:cubicBezTo>
                      <a:pt x="5188865" y="54346"/>
                      <a:pt x="5195107" y="41288"/>
                      <a:pt x="5204709" y="33030"/>
                    </a:cubicBezTo>
                    <a:cubicBezTo>
                      <a:pt x="5216903" y="22565"/>
                      <a:pt x="5232937" y="16612"/>
                      <a:pt x="5247243" y="8451"/>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4" name="Freeform: Shape 33"/>
              <p:cNvSpPr/>
              <p:nvPr/>
            </p:nvSpPr>
            <p:spPr>
              <a:xfrm>
                <a:off x="6096000" y="4138312"/>
                <a:ext cx="5260975" cy="1410656"/>
              </a:xfrm>
              <a:custGeom>
                <a:avLst/>
                <a:gdLst>
                  <a:gd name="connsiteX0" fmla="*/ 5260975 w 5260975"/>
                  <a:gd name="connsiteY0" fmla="*/ 0 h 1410656"/>
                  <a:gd name="connsiteX1" fmla="*/ 5260975 w 5260975"/>
                  <a:gd name="connsiteY1" fmla="*/ 221634 h 1410656"/>
                  <a:gd name="connsiteX2" fmla="*/ 5226503 w 5260975"/>
                  <a:gd name="connsiteY2" fmla="*/ 237063 h 1410656"/>
                  <a:gd name="connsiteX3" fmla="*/ 5206341 w 5260975"/>
                  <a:gd name="connsiteY3" fmla="*/ 245128 h 1410656"/>
                  <a:gd name="connsiteX4" fmla="*/ 5123287 w 5260975"/>
                  <a:gd name="connsiteY4" fmla="*/ 297073 h 1410656"/>
                  <a:gd name="connsiteX5" fmla="*/ 5048107 w 5260975"/>
                  <a:gd name="connsiteY5" fmla="*/ 361307 h 1410656"/>
                  <a:gd name="connsiteX6" fmla="*/ 4992899 w 5260975"/>
                  <a:gd name="connsiteY6" fmla="*/ 437542 h 1410656"/>
                  <a:gd name="connsiteX7" fmla="*/ 4977440 w 5260975"/>
                  <a:gd name="connsiteY7" fmla="*/ 455690 h 1410656"/>
                  <a:gd name="connsiteX8" fmla="*/ 4935193 w 5260975"/>
                  <a:gd name="connsiteY8" fmla="*/ 478445 h 1410656"/>
                  <a:gd name="connsiteX9" fmla="*/ 4897844 w 5260975"/>
                  <a:gd name="connsiteY9" fmla="*/ 495535 h 1410656"/>
                  <a:gd name="connsiteX10" fmla="*/ 4870767 w 5260975"/>
                  <a:gd name="connsiteY10" fmla="*/ 514451 h 1410656"/>
                  <a:gd name="connsiteX11" fmla="*/ 4847916 w 5260975"/>
                  <a:gd name="connsiteY11" fmla="*/ 531830 h 1410656"/>
                  <a:gd name="connsiteX12" fmla="*/ 4796163 w 5260975"/>
                  <a:gd name="connsiteY12" fmla="*/ 576765 h 1410656"/>
                  <a:gd name="connsiteX13" fmla="*/ 4738843 w 5260975"/>
                  <a:gd name="connsiteY13" fmla="*/ 614691 h 1410656"/>
                  <a:gd name="connsiteX14" fmla="*/ 4692755 w 5260975"/>
                  <a:gd name="connsiteY14" fmla="*/ 661162 h 1410656"/>
                  <a:gd name="connsiteX15" fmla="*/ 4673744 w 5260975"/>
                  <a:gd name="connsiteY15" fmla="*/ 686318 h 1410656"/>
                  <a:gd name="connsiteX16" fmla="*/ 4633801 w 5260975"/>
                  <a:gd name="connsiteY16" fmla="*/ 703505 h 1410656"/>
                  <a:gd name="connsiteX17" fmla="*/ 4590499 w 5260975"/>
                  <a:gd name="connsiteY17" fmla="*/ 730389 h 1410656"/>
                  <a:gd name="connsiteX18" fmla="*/ 4559773 w 5260975"/>
                  <a:gd name="connsiteY18" fmla="*/ 757081 h 1410656"/>
                  <a:gd name="connsiteX19" fmla="*/ 4536059 w 5260975"/>
                  <a:gd name="connsiteY19" fmla="*/ 774940 h 1410656"/>
                  <a:gd name="connsiteX20" fmla="*/ 4502549 w 5260975"/>
                  <a:gd name="connsiteY20" fmla="*/ 792895 h 1410656"/>
                  <a:gd name="connsiteX21" fmla="*/ 4468944 w 5260975"/>
                  <a:gd name="connsiteY21" fmla="*/ 816419 h 1410656"/>
                  <a:gd name="connsiteX22" fmla="*/ 4452622 w 5260975"/>
                  <a:gd name="connsiteY22" fmla="*/ 830917 h 1410656"/>
                  <a:gd name="connsiteX23" fmla="*/ 4421032 w 5260975"/>
                  <a:gd name="connsiteY23" fmla="*/ 855016 h 1410656"/>
                  <a:gd name="connsiteX24" fmla="*/ 4388483 w 5260975"/>
                  <a:gd name="connsiteY24" fmla="*/ 877484 h 1410656"/>
                  <a:gd name="connsiteX25" fmla="*/ 4327321 w 5260975"/>
                  <a:gd name="connsiteY25" fmla="*/ 903216 h 1410656"/>
                  <a:gd name="connsiteX26" fmla="*/ 4271633 w 5260975"/>
                  <a:gd name="connsiteY26" fmla="*/ 941046 h 1410656"/>
                  <a:gd name="connsiteX27" fmla="*/ 4227465 w 5260975"/>
                  <a:gd name="connsiteY27" fmla="*/ 968698 h 1410656"/>
                  <a:gd name="connsiteX28" fmla="*/ 4201733 w 5260975"/>
                  <a:gd name="connsiteY28" fmla="*/ 986846 h 1410656"/>
                  <a:gd name="connsiteX29" fmla="*/ 4154494 w 5260975"/>
                  <a:gd name="connsiteY29" fmla="*/ 1027364 h 1410656"/>
                  <a:gd name="connsiteX30" fmla="*/ 4081234 w 5260975"/>
                  <a:gd name="connsiteY30" fmla="*/ 1069994 h 1410656"/>
                  <a:gd name="connsiteX31" fmla="*/ 4036971 w 5260975"/>
                  <a:gd name="connsiteY31" fmla="*/ 1093038 h 1410656"/>
                  <a:gd name="connsiteX32" fmla="*/ 3941725 w 5260975"/>
                  <a:gd name="connsiteY32" fmla="*/ 1127796 h 1410656"/>
                  <a:gd name="connsiteX33" fmla="*/ 3910999 w 5260975"/>
                  <a:gd name="connsiteY33" fmla="*/ 1140182 h 1410656"/>
                  <a:gd name="connsiteX34" fmla="*/ 3875859 w 5260975"/>
                  <a:gd name="connsiteY34" fmla="*/ 1148343 h 1410656"/>
                  <a:gd name="connsiteX35" fmla="*/ 3819401 w 5260975"/>
                  <a:gd name="connsiteY35" fmla="*/ 1167642 h 1410656"/>
                  <a:gd name="connsiteX36" fmla="*/ 3709176 w 5260975"/>
                  <a:gd name="connsiteY36" fmla="*/ 1200863 h 1410656"/>
                  <a:gd name="connsiteX37" fmla="*/ 3684981 w 5260975"/>
                  <a:gd name="connsiteY37" fmla="*/ 1205952 h 1410656"/>
                  <a:gd name="connsiteX38" fmla="*/ 3623338 w 5260975"/>
                  <a:gd name="connsiteY38" fmla="*/ 1227363 h 1410656"/>
                  <a:gd name="connsiteX39" fmla="*/ 3586373 w 5260975"/>
                  <a:gd name="connsiteY39" fmla="*/ 1241765 h 1410656"/>
                  <a:gd name="connsiteX40" fmla="*/ 3555743 w 5260975"/>
                  <a:gd name="connsiteY40" fmla="*/ 1250023 h 1410656"/>
                  <a:gd name="connsiteX41" fmla="*/ 3528667 w 5260975"/>
                  <a:gd name="connsiteY41" fmla="*/ 1253864 h 1410656"/>
                  <a:gd name="connsiteX42" fmla="*/ 3457424 w 5260975"/>
                  <a:gd name="connsiteY42" fmla="*/ 1272874 h 1410656"/>
                  <a:gd name="connsiteX43" fmla="*/ 3429003 w 5260975"/>
                  <a:gd name="connsiteY43" fmla="*/ 1280364 h 1410656"/>
                  <a:gd name="connsiteX44" fmla="*/ 3355264 w 5260975"/>
                  <a:gd name="connsiteY44" fmla="*/ 1306096 h 1410656"/>
                  <a:gd name="connsiteX45" fmla="*/ 3292757 w 5260975"/>
                  <a:gd name="connsiteY45" fmla="*/ 1323090 h 1410656"/>
                  <a:gd name="connsiteX46" fmla="*/ 3266643 w 5260975"/>
                  <a:gd name="connsiteY46" fmla="*/ 1331251 h 1410656"/>
                  <a:gd name="connsiteX47" fmla="*/ 3206921 w 5260975"/>
                  <a:gd name="connsiteY47" fmla="*/ 1344886 h 1410656"/>
                  <a:gd name="connsiteX48" fmla="*/ 3173123 w 5260975"/>
                  <a:gd name="connsiteY48" fmla="*/ 1354488 h 1410656"/>
                  <a:gd name="connsiteX49" fmla="*/ 3090646 w 5260975"/>
                  <a:gd name="connsiteY49" fmla="*/ 1365337 h 1410656"/>
                  <a:gd name="connsiteX50" fmla="*/ 3005480 w 5260975"/>
                  <a:gd name="connsiteY50" fmla="*/ 1375802 h 1410656"/>
                  <a:gd name="connsiteX51" fmla="*/ 2958721 w 5260975"/>
                  <a:gd name="connsiteY51" fmla="*/ 1379259 h 1410656"/>
                  <a:gd name="connsiteX52" fmla="*/ 2917915 w 5260975"/>
                  <a:gd name="connsiteY52" fmla="*/ 1384733 h 1410656"/>
                  <a:gd name="connsiteX53" fmla="*/ 2882389 w 5260975"/>
                  <a:gd name="connsiteY53" fmla="*/ 1388189 h 1410656"/>
                  <a:gd name="connsiteX54" fmla="*/ 2825837 w 5260975"/>
                  <a:gd name="connsiteY54" fmla="*/ 1395198 h 1410656"/>
                  <a:gd name="connsiteX55" fmla="*/ 2802313 w 5260975"/>
                  <a:gd name="connsiteY55" fmla="*/ 1397023 h 1410656"/>
                  <a:gd name="connsiteX56" fmla="*/ 2746816 w 5260975"/>
                  <a:gd name="connsiteY56" fmla="*/ 1396926 h 1410656"/>
                  <a:gd name="connsiteX57" fmla="*/ 2727517 w 5260975"/>
                  <a:gd name="connsiteY57" fmla="*/ 1395966 h 1410656"/>
                  <a:gd name="connsiteX58" fmla="*/ 2690359 w 5260975"/>
                  <a:gd name="connsiteY58" fmla="*/ 1384060 h 1410656"/>
                  <a:gd name="connsiteX59" fmla="*/ 2685943 w 5260975"/>
                  <a:gd name="connsiteY59" fmla="*/ 1383196 h 1410656"/>
                  <a:gd name="connsiteX60" fmla="*/ 2661554 w 5260975"/>
                  <a:gd name="connsiteY60" fmla="*/ 1378491 h 1410656"/>
                  <a:gd name="connsiteX61" fmla="*/ 2648208 w 5260975"/>
                  <a:gd name="connsiteY61" fmla="*/ 1376955 h 1410656"/>
                  <a:gd name="connsiteX62" fmla="*/ 2597512 w 5260975"/>
                  <a:gd name="connsiteY62" fmla="*/ 1367162 h 1410656"/>
                  <a:gd name="connsiteX63" fmla="*/ 2568324 w 5260975"/>
                  <a:gd name="connsiteY63" fmla="*/ 1362553 h 1410656"/>
                  <a:gd name="connsiteX64" fmla="*/ 2544704 w 5260975"/>
                  <a:gd name="connsiteY64" fmla="*/ 1363225 h 1410656"/>
                  <a:gd name="connsiteX65" fmla="*/ 2503225 w 5260975"/>
                  <a:gd name="connsiteY65" fmla="*/ 1364089 h 1410656"/>
                  <a:gd name="connsiteX66" fmla="*/ 2489975 w 5260975"/>
                  <a:gd name="connsiteY66" fmla="*/ 1366298 h 1410656"/>
                  <a:gd name="connsiteX67" fmla="*/ 2430061 w 5260975"/>
                  <a:gd name="connsiteY67" fmla="*/ 1359960 h 1410656"/>
                  <a:gd name="connsiteX68" fmla="*/ 2395880 w 5260975"/>
                  <a:gd name="connsiteY68" fmla="*/ 1359480 h 1410656"/>
                  <a:gd name="connsiteX69" fmla="*/ 2357378 w 5260975"/>
                  <a:gd name="connsiteY69" fmla="*/ 1351607 h 1410656"/>
                  <a:gd name="connsiteX70" fmla="*/ 2346145 w 5260975"/>
                  <a:gd name="connsiteY70" fmla="*/ 1351991 h 1410656"/>
                  <a:gd name="connsiteX71" fmla="*/ 2333567 w 5260975"/>
                  <a:gd name="connsiteY71" fmla="*/ 1352663 h 1410656"/>
                  <a:gd name="connsiteX72" fmla="*/ 2294968 w 5260975"/>
                  <a:gd name="connsiteY72" fmla="*/ 1353240 h 1410656"/>
                  <a:gd name="connsiteX73" fmla="*/ 2271540 w 5260975"/>
                  <a:gd name="connsiteY73" fmla="*/ 1356120 h 1410656"/>
                  <a:gd name="connsiteX74" fmla="*/ 2226895 w 5260975"/>
                  <a:gd name="connsiteY74" fmla="*/ 1354392 h 1410656"/>
                  <a:gd name="connsiteX75" fmla="*/ 2210379 w 5260975"/>
                  <a:gd name="connsiteY75" fmla="*/ 1356888 h 1410656"/>
                  <a:gd name="connsiteX76" fmla="*/ 2168613 w 5260975"/>
                  <a:gd name="connsiteY76" fmla="*/ 1357176 h 1410656"/>
                  <a:gd name="connsiteX77" fmla="*/ 2131167 w 5260975"/>
                  <a:gd name="connsiteY77" fmla="*/ 1355736 h 1410656"/>
                  <a:gd name="connsiteX78" fmla="*/ 2095065 w 5260975"/>
                  <a:gd name="connsiteY78" fmla="*/ 1356504 h 1410656"/>
                  <a:gd name="connsiteX79" fmla="*/ 2069237 w 5260975"/>
                  <a:gd name="connsiteY79" fmla="*/ 1359672 h 1410656"/>
                  <a:gd name="connsiteX80" fmla="*/ 2041201 w 5260975"/>
                  <a:gd name="connsiteY80" fmla="*/ 1361592 h 1410656"/>
                  <a:gd name="connsiteX81" fmla="*/ 1963909 w 5260975"/>
                  <a:gd name="connsiteY81" fmla="*/ 1373018 h 1410656"/>
                  <a:gd name="connsiteX82" fmla="*/ 1949603 w 5260975"/>
                  <a:gd name="connsiteY82" fmla="*/ 1370234 h 1410656"/>
                  <a:gd name="connsiteX83" fmla="*/ 1868373 w 5260975"/>
                  <a:gd name="connsiteY83" fmla="*/ 1367641 h 1410656"/>
                  <a:gd name="connsiteX84" fmla="*/ 1850707 w 5260975"/>
                  <a:gd name="connsiteY84" fmla="*/ 1367834 h 1410656"/>
                  <a:gd name="connsiteX85" fmla="*/ 1803275 w 5260975"/>
                  <a:gd name="connsiteY85" fmla="*/ 1356504 h 1410656"/>
                  <a:gd name="connsiteX86" fmla="*/ 1730112 w 5260975"/>
                  <a:gd name="connsiteY86" fmla="*/ 1374459 h 1410656"/>
                  <a:gd name="connsiteX87" fmla="*/ 1661652 w 5260975"/>
                  <a:gd name="connsiteY87" fmla="*/ 1396926 h 1410656"/>
                  <a:gd name="connsiteX88" fmla="*/ 1653011 w 5260975"/>
                  <a:gd name="connsiteY88" fmla="*/ 1399807 h 1410656"/>
                  <a:gd name="connsiteX89" fmla="*/ 1628431 w 5260975"/>
                  <a:gd name="connsiteY89" fmla="*/ 1404704 h 1410656"/>
                  <a:gd name="connsiteX90" fmla="*/ 1597995 w 5260975"/>
                  <a:gd name="connsiteY90" fmla="*/ 1406432 h 1410656"/>
                  <a:gd name="connsiteX91" fmla="*/ 1559396 w 5260975"/>
                  <a:gd name="connsiteY91" fmla="*/ 1410656 h 1410656"/>
                  <a:gd name="connsiteX92" fmla="*/ 1528480 w 5260975"/>
                  <a:gd name="connsiteY92" fmla="*/ 1405375 h 1410656"/>
                  <a:gd name="connsiteX93" fmla="*/ 1485272 w 5260975"/>
                  <a:gd name="connsiteY93" fmla="*/ 1397502 h 1410656"/>
                  <a:gd name="connsiteX94" fmla="*/ 1444562 w 5260975"/>
                  <a:gd name="connsiteY94" fmla="*/ 1390013 h 1410656"/>
                  <a:gd name="connsiteX95" fmla="*/ 1431696 w 5260975"/>
                  <a:gd name="connsiteY95" fmla="*/ 1398846 h 1410656"/>
                  <a:gd name="connsiteX96" fmla="*/ 1411821 w 5260975"/>
                  <a:gd name="connsiteY96" fmla="*/ 1406527 h 1410656"/>
                  <a:gd name="connsiteX97" fmla="*/ 1389738 w 5260975"/>
                  <a:gd name="connsiteY97" fmla="*/ 1397310 h 1410656"/>
                  <a:gd name="connsiteX98" fmla="*/ 1338081 w 5260975"/>
                  <a:gd name="connsiteY98" fmla="*/ 1378204 h 1410656"/>
                  <a:gd name="connsiteX99" fmla="*/ 1305436 w 5260975"/>
                  <a:gd name="connsiteY99" fmla="*/ 1377339 h 1410656"/>
                  <a:gd name="connsiteX100" fmla="*/ 1234481 w 5260975"/>
                  <a:gd name="connsiteY100" fmla="*/ 1369178 h 1410656"/>
                  <a:gd name="connsiteX101" fmla="*/ 1188106 w 5260975"/>
                  <a:gd name="connsiteY101" fmla="*/ 1357560 h 1410656"/>
                  <a:gd name="connsiteX102" fmla="*/ 1154790 w 5260975"/>
                  <a:gd name="connsiteY102" fmla="*/ 1344406 h 1410656"/>
                  <a:gd name="connsiteX103" fmla="*/ 1107069 w 5260975"/>
                  <a:gd name="connsiteY103" fmla="*/ 1327219 h 1410656"/>
                  <a:gd name="connsiteX104" fmla="*/ 1059158 w 5260975"/>
                  <a:gd name="connsiteY104" fmla="*/ 1318290 h 1410656"/>
                  <a:gd name="connsiteX105" fmla="*/ 1024496 w 5260975"/>
                  <a:gd name="connsiteY105" fmla="*/ 1307056 h 1410656"/>
                  <a:gd name="connsiteX106" fmla="*/ 982153 w 5260975"/>
                  <a:gd name="connsiteY106" fmla="*/ 1299374 h 1410656"/>
                  <a:gd name="connsiteX107" fmla="*/ 946628 w 5260975"/>
                  <a:gd name="connsiteY107" fmla="*/ 1299087 h 1410656"/>
                  <a:gd name="connsiteX108" fmla="*/ 890939 w 5260975"/>
                  <a:gd name="connsiteY108" fmla="*/ 1300431 h 1410656"/>
                  <a:gd name="connsiteX109" fmla="*/ 822769 w 5260975"/>
                  <a:gd name="connsiteY109" fmla="*/ 1277196 h 1410656"/>
                  <a:gd name="connsiteX110" fmla="*/ 795212 w 5260975"/>
                  <a:gd name="connsiteY110" fmla="*/ 1272010 h 1410656"/>
                  <a:gd name="connsiteX111" fmla="*/ 769288 w 5260975"/>
                  <a:gd name="connsiteY111" fmla="*/ 1269610 h 1410656"/>
                  <a:gd name="connsiteX112" fmla="*/ 714271 w 5260975"/>
                  <a:gd name="connsiteY112" fmla="*/ 1254152 h 1410656"/>
                  <a:gd name="connsiteX113" fmla="*/ 691900 w 5260975"/>
                  <a:gd name="connsiteY113" fmla="*/ 1249062 h 1410656"/>
                  <a:gd name="connsiteX114" fmla="*/ 660598 w 5260975"/>
                  <a:gd name="connsiteY114" fmla="*/ 1249159 h 1410656"/>
                  <a:gd name="connsiteX115" fmla="*/ 603662 w 5260975"/>
                  <a:gd name="connsiteY115" fmla="*/ 1242054 h 1410656"/>
                  <a:gd name="connsiteX116" fmla="*/ 546821 w 5260975"/>
                  <a:gd name="connsiteY116" fmla="*/ 1221314 h 1410656"/>
                  <a:gd name="connsiteX117" fmla="*/ 522721 w 5260975"/>
                  <a:gd name="connsiteY117" fmla="*/ 1223330 h 1410656"/>
                  <a:gd name="connsiteX118" fmla="*/ 514080 w 5260975"/>
                  <a:gd name="connsiteY118" fmla="*/ 1222851 h 1410656"/>
                  <a:gd name="connsiteX119" fmla="*/ 436404 w 5260975"/>
                  <a:gd name="connsiteY119" fmla="*/ 1211424 h 1410656"/>
                  <a:gd name="connsiteX120" fmla="*/ 428626 w 5260975"/>
                  <a:gd name="connsiteY120" fmla="*/ 1210177 h 1410656"/>
                  <a:gd name="connsiteX121" fmla="*/ 392141 w 5260975"/>
                  <a:gd name="connsiteY121" fmla="*/ 1199999 h 1410656"/>
                  <a:gd name="connsiteX122" fmla="*/ 300157 w 5260975"/>
                  <a:gd name="connsiteY122" fmla="*/ 1193662 h 1410656"/>
                  <a:gd name="connsiteX123" fmla="*/ 294493 w 5260975"/>
                  <a:gd name="connsiteY123" fmla="*/ 1192894 h 1410656"/>
                  <a:gd name="connsiteX124" fmla="*/ 263671 w 5260975"/>
                  <a:gd name="connsiteY124" fmla="*/ 1197982 h 1410656"/>
                  <a:gd name="connsiteX125" fmla="*/ 248406 w 5260975"/>
                  <a:gd name="connsiteY125" fmla="*/ 1205184 h 1410656"/>
                  <a:gd name="connsiteX126" fmla="*/ 224594 w 5260975"/>
                  <a:gd name="connsiteY126" fmla="*/ 1212673 h 1410656"/>
                  <a:gd name="connsiteX127" fmla="*/ 200398 w 5260975"/>
                  <a:gd name="connsiteY127" fmla="*/ 1215458 h 1410656"/>
                  <a:gd name="connsiteX128" fmla="*/ 159783 w 5260975"/>
                  <a:gd name="connsiteY128" fmla="*/ 1204127 h 1410656"/>
                  <a:gd name="connsiteX129" fmla="*/ 144997 w 5260975"/>
                  <a:gd name="connsiteY129" fmla="*/ 1202975 h 1410656"/>
                  <a:gd name="connsiteX130" fmla="*/ 112064 w 5260975"/>
                  <a:gd name="connsiteY130" fmla="*/ 1197503 h 1410656"/>
                  <a:gd name="connsiteX131" fmla="*/ 83259 w 5260975"/>
                  <a:gd name="connsiteY131" fmla="*/ 1197887 h 1410656"/>
                  <a:gd name="connsiteX132" fmla="*/ 60120 w 5260975"/>
                  <a:gd name="connsiteY132" fmla="*/ 1206624 h 1410656"/>
                  <a:gd name="connsiteX133" fmla="*/ 26514 w 5260975"/>
                  <a:gd name="connsiteY133" fmla="*/ 1208352 h 1410656"/>
                  <a:gd name="connsiteX134" fmla="*/ 4814 w 5260975"/>
                  <a:gd name="connsiteY134" fmla="*/ 1202015 h 1410656"/>
                  <a:gd name="connsiteX135" fmla="*/ 398 w 5260975"/>
                  <a:gd name="connsiteY135" fmla="*/ 1201152 h 1410656"/>
                  <a:gd name="connsiteX136" fmla="*/ 0 w 5260975"/>
                  <a:gd name="connsiteY136" fmla="*/ 1201150 h 1410656"/>
                  <a:gd name="connsiteX137" fmla="*/ 0 w 5260975"/>
                  <a:gd name="connsiteY137" fmla="*/ 1004512 h 1410656"/>
                  <a:gd name="connsiteX138" fmla="*/ 30355 w 5260975"/>
                  <a:gd name="connsiteY138" fmla="*/ 1002784 h 1410656"/>
                  <a:gd name="connsiteX139" fmla="*/ 52151 w 5260975"/>
                  <a:gd name="connsiteY139" fmla="*/ 997695 h 1410656"/>
                  <a:gd name="connsiteX140" fmla="*/ 64248 w 5260975"/>
                  <a:gd name="connsiteY140" fmla="*/ 994430 h 1410656"/>
                  <a:gd name="connsiteX141" fmla="*/ 126370 w 5260975"/>
                  <a:gd name="connsiteY141" fmla="*/ 985405 h 1410656"/>
                  <a:gd name="connsiteX142" fmla="*/ 154022 w 5260975"/>
                  <a:gd name="connsiteY142" fmla="*/ 975708 h 1410656"/>
                  <a:gd name="connsiteX143" fmla="*/ 161512 w 5260975"/>
                  <a:gd name="connsiteY143" fmla="*/ 974268 h 1410656"/>
                  <a:gd name="connsiteX144" fmla="*/ 202510 w 5260975"/>
                  <a:gd name="connsiteY144" fmla="*/ 978300 h 1410656"/>
                  <a:gd name="connsiteX145" fmla="*/ 233235 w 5260975"/>
                  <a:gd name="connsiteY145" fmla="*/ 993950 h 1410656"/>
                  <a:gd name="connsiteX146" fmla="*/ 239188 w 5260975"/>
                  <a:gd name="connsiteY146" fmla="*/ 999231 h 1410656"/>
                  <a:gd name="connsiteX147" fmla="*/ 324834 w 5260975"/>
                  <a:gd name="connsiteY147" fmla="*/ 997407 h 1410656"/>
                  <a:gd name="connsiteX148" fmla="*/ 337987 w 5260975"/>
                  <a:gd name="connsiteY148" fmla="*/ 995198 h 1410656"/>
                  <a:gd name="connsiteX149" fmla="*/ 401550 w 5260975"/>
                  <a:gd name="connsiteY149" fmla="*/ 1004416 h 1410656"/>
                  <a:gd name="connsiteX150" fmla="*/ 420081 w 5260975"/>
                  <a:gd name="connsiteY150" fmla="*/ 1006240 h 1410656"/>
                  <a:gd name="connsiteX151" fmla="*/ 486523 w 5260975"/>
                  <a:gd name="connsiteY151" fmla="*/ 1014498 h 1410656"/>
                  <a:gd name="connsiteX152" fmla="*/ 495932 w 5260975"/>
                  <a:gd name="connsiteY152" fmla="*/ 1006817 h 1410656"/>
                  <a:gd name="connsiteX153" fmla="*/ 523009 w 5260975"/>
                  <a:gd name="connsiteY153" fmla="*/ 987517 h 1410656"/>
                  <a:gd name="connsiteX154" fmla="*/ 576393 w 5260975"/>
                  <a:gd name="connsiteY154" fmla="*/ 970427 h 1410656"/>
                  <a:gd name="connsiteX155" fmla="*/ 590892 w 5260975"/>
                  <a:gd name="connsiteY155" fmla="*/ 971387 h 1410656"/>
                  <a:gd name="connsiteX156" fmla="*/ 627569 w 5260975"/>
                  <a:gd name="connsiteY156" fmla="*/ 999904 h 1410656"/>
                  <a:gd name="connsiteX157" fmla="*/ 645429 w 5260975"/>
                  <a:gd name="connsiteY157" fmla="*/ 1011329 h 1410656"/>
                  <a:gd name="connsiteX158" fmla="*/ 696125 w 5260975"/>
                  <a:gd name="connsiteY158" fmla="*/ 1032356 h 1410656"/>
                  <a:gd name="connsiteX159" fmla="*/ 700349 w 5260975"/>
                  <a:gd name="connsiteY159" fmla="*/ 1036197 h 1410656"/>
                  <a:gd name="connsiteX160" fmla="*/ 737795 w 5260975"/>
                  <a:gd name="connsiteY160" fmla="*/ 1081804 h 1410656"/>
                  <a:gd name="connsiteX161" fmla="*/ 746244 w 5260975"/>
                  <a:gd name="connsiteY161" fmla="*/ 1089581 h 1410656"/>
                  <a:gd name="connsiteX162" fmla="*/ 756422 w 5260975"/>
                  <a:gd name="connsiteY162" fmla="*/ 1101680 h 1410656"/>
                  <a:gd name="connsiteX163" fmla="*/ 788202 w 5260975"/>
                  <a:gd name="connsiteY163" fmla="*/ 1125108 h 1410656"/>
                  <a:gd name="connsiteX164" fmla="*/ 827569 w 5260975"/>
                  <a:gd name="connsiteY164" fmla="*/ 1132596 h 1410656"/>
                  <a:gd name="connsiteX165" fmla="*/ 875097 w 5260975"/>
                  <a:gd name="connsiteY165" fmla="*/ 1144022 h 1410656"/>
                  <a:gd name="connsiteX166" fmla="*/ 894972 w 5260975"/>
                  <a:gd name="connsiteY166" fmla="*/ 1151704 h 1410656"/>
                  <a:gd name="connsiteX167" fmla="*/ 948260 w 5260975"/>
                  <a:gd name="connsiteY167" fmla="*/ 1166298 h 1410656"/>
                  <a:gd name="connsiteX168" fmla="*/ 986282 w 5260975"/>
                  <a:gd name="connsiteY168" fmla="*/ 1178588 h 1410656"/>
                  <a:gd name="connsiteX169" fmla="*/ 1041107 w 5260975"/>
                  <a:gd name="connsiteY169" fmla="*/ 1185789 h 1410656"/>
                  <a:gd name="connsiteX170" fmla="*/ 1067703 w 5260975"/>
                  <a:gd name="connsiteY170" fmla="*/ 1186076 h 1410656"/>
                  <a:gd name="connsiteX171" fmla="*/ 1116574 w 5260975"/>
                  <a:gd name="connsiteY171" fmla="*/ 1222946 h 1410656"/>
                  <a:gd name="connsiteX172" fmla="*/ 1155557 w 5260975"/>
                  <a:gd name="connsiteY172" fmla="*/ 1247335 h 1410656"/>
                  <a:gd name="connsiteX173" fmla="*/ 1196556 w 5260975"/>
                  <a:gd name="connsiteY173" fmla="*/ 1235525 h 1410656"/>
                  <a:gd name="connsiteX174" fmla="*/ 1207693 w 5260975"/>
                  <a:gd name="connsiteY174" fmla="*/ 1224387 h 1410656"/>
                  <a:gd name="connsiteX175" fmla="*/ 1274904 w 5260975"/>
                  <a:gd name="connsiteY175" fmla="*/ 1213826 h 1410656"/>
                  <a:gd name="connsiteX176" fmla="*/ 1370919 w 5260975"/>
                  <a:gd name="connsiteY176" fmla="*/ 1213442 h 1410656"/>
                  <a:gd name="connsiteX177" fmla="*/ 1530593 w 5260975"/>
                  <a:gd name="connsiteY177" fmla="*/ 1189437 h 1410656"/>
                  <a:gd name="connsiteX178" fmla="*/ 1558436 w 5260975"/>
                  <a:gd name="connsiteY178" fmla="*/ 1178299 h 1410656"/>
                  <a:gd name="connsiteX179" fmla="*/ 1589737 w 5260975"/>
                  <a:gd name="connsiteY179" fmla="*/ 1175515 h 1410656"/>
                  <a:gd name="connsiteX180" fmla="*/ 1601740 w 5260975"/>
                  <a:gd name="connsiteY180" fmla="*/ 1182333 h 1410656"/>
                  <a:gd name="connsiteX181" fmla="*/ 1654259 w 5260975"/>
                  <a:gd name="connsiteY181" fmla="*/ 1192510 h 1410656"/>
                  <a:gd name="connsiteX182" fmla="*/ 1664246 w 5260975"/>
                  <a:gd name="connsiteY182" fmla="*/ 1192702 h 1410656"/>
                  <a:gd name="connsiteX183" fmla="*/ 1698427 w 5260975"/>
                  <a:gd name="connsiteY183" fmla="*/ 1188381 h 1410656"/>
                  <a:gd name="connsiteX184" fmla="*/ 1730112 w 5260975"/>
                  <a:gd name="connsiteY184" fmla="*/ 1185885 h 1410656"/>
                  <a:gd name="connsiteX185" fmla="*/ 1809996 w 5260975"/>
                  <a:gd name="connsiteY185" fmla="*/ 1194046 h 1410656"/>
                  <a:gd name="connsiteX186" fmla="*/ 1871254 w 5260975"/>
                  <a:gd name="connsiteY186" fmla="*/ 1192126 h 1410656"/>
                  <a:gd name="connsiteX187" fmla="*/ 1899482 w 5260975"/>
                  <a:gd name="connsiteY187" fmla="*/ 1194046 h 1410656"/>
                  <a:gd name="connsiteX188" fmla="*/ 1915420 w 5260975"/>
                  <a:gd name="connsiteY188" fmla="*/ 1196927 h 1410656"/>
                  <a:gd name="connsiteX189" fmla="*/ 1951522 w 5260975"/>
                  <a:gd name="connsiteY189" fmla="*/ 1216994 h 1410656"/>
                  <a:gd name="connsiteX190" fmla="*/ 1971302 w 5260975"/>
                  <a:gd name="connsiteY190" fmla="*/ 1221507 h 1410656"/>
                  <a:gd name="connsiteX191" fmla="*/ 2030831 w 5260975"/>
                  <a:gd name="connsiteY191" fmla="*/ 1221123 h 1410656"/>
                  <a:gd name="connsiteX192" fmla="*/ 2120125 w 5260975"/>
                  <a:gd name="connsiteY192" fmla="*/ 1190878 h 1410656"/>
                  <a:gd name="connsiteX193" fmla="*/ 2129439 w 5260975"/>
                  <a:gd name="connsiteY193" fmla="*/ 1186845 h 1410656"/>
                  <a:gd name="connsiteX194" fmla="*/ 2174854 w 5260975"/>
                  <a:gd name="connsiteY194" fmla="*/ 1181852 h 1410656"/>
                  <a:gd name="connsiteX195" fmla="*/ 2205674 w 5260975"/>
                  <a:gd name="connsiteY195" fmla="*/ 1188669 h 1410656"/>
                  <a:gd name="connsiteX196" fmla="*/ 2247634 w 5260975"/>
                  <a:gd name="connsiteY196" fmla="*/ 1202784 h 1410656"/>
                  <a:gd name="connsiteX197" fmla="*/ 2285367 w 5260975"/>
                  <a:gd name="connsiteY197" fmla="*/ 1214594 h 1410656"/>
                  <a:gd name="connsiteX198" fmla="*/ 2312827 w 5260975"/>
                  <a:gd name="connsiteY198" fmla="*/ 1227939 h 1410656"/>
                  <a:gd name="connsiteX199" fmla="*/ 2375622 w 5260975"/>
                  <a:gd name="connsiteY199" fmla="*/ 1237733 h 1410656"/>
                  <a:gd name="connsiteX200" fmla="*/ 2382151 w 5260975"/>
                  <a:gd name="connsiteY200" fmla="*/ 1239365 h 1410656"/>
                  <a:gd name="connsiteX201" fmla="*/ 2429390 w 5260975"/>
                  <a:gd name="connsiteY201" fmla="*/ 1227459 h 1410656"/>
                  <a:gd name="connsiteX202" fmla="*/ 2486134 w 5260975"/>
                  <a:gd name="connsiteY202" fmla="*/ 1215362 h 1410656"/>
                  <a:gd name="connsiteX203" fmla="*/ 2506394 w 5260975"/>
                  <a:gd name="connsiteY203" fmla="*/ 1219490 h 1410656"/>
                  <a:gd name="connsiteX204" fmla="*/ 2534142 w 5260975"/>
                  <a:gd name="connsiteY204" fmla="*/ 1225347 h 1410656"/>
                  <a:gd name="connsiteX205" fmla="*/ 2559874 w 5260975"/>
                  <a:gd name="connsiteY205" fmla="*/ 1222275 h 1410656"/>
                  <a:gd name="connsiteX206" fmla="*/ 2575525 w 5260975"/>
                  <a:gd name="connsiteY206" fmla="*/ 1221987 h 1410656"/>
                  <a:gd name="connsiteX207" fmla="*/ 2646960 w 5260975"/>
                  <a:gd name="connsiteY207" fmla="*/ 1257896 h 1410656"/>
                  <a:gd name="connsiteX208" fmla="*/ 2665107 w 5260975"/>
                  <a:gd name="connsiteY208" fmla="*/ 1260873 h 1410656"/>
                  <a:gd name="connsiteX209" fmla="*/ 2675381 w 5260975"/>
                  <a:gd name="connsiteY209" fmla="*/ 1265290 h 1410656"/>
                  <a:gd name="connsiteX210" fmla="*/ 2737311 w 5260975"/>
                  <a:gd name="connsiteY210" fmla="*/ 1309841 h 1410656"/>
                  <a:gd name="connsiteX211" fmla="*/ 2763619 w 5260975"/>
                  <a:gd name="connsiteY211" fmla="*/ 1318866 h 1410656"/>
                  <a:gd name="connsiteX212" fmla="*/ 2792519 w 5260975"/>
                  <a:gd name="connsiteY212" fmla="*/ 1317041 h 1410656"/>
                  <a:gd name="connsiteX213" fmla="*/ 2809226 w 5260975"/>
                  <a:gd name="connsiteY213" fmla="*/ 1313777 h 1410656"/>
                  <a:gd name="connsiteX214" fmla="*/ 2850705 w 5260975"/>
                  <a:gd name="connsiteY214" fmla="*/ 1285452 h 1410656"/>
                  <a:gd name="connsiteX215" fmla="*/ 2874324 w 5260975"/>
                  <a:gd name="connsiteY215" fmla="*/ 1286413 h 1410656"/>
                  <a:gd name="connsiteX216" fmla="*/ 2911194 w 5260975"/>
                  <a:gd name="connsiteY216" fmla="*/ 1305903 h 1410656"/>
                  <a:gd name="connsiteX217" fmla="*/ 2978116 w 5260975"/>
                  <a:gd name="connsiteY217" fmla="*/ 1314641 h 1410656"/>
                  <a:gd name="connsiteX218" fmla="*/ 3012106 w 5260975"/>
                  <a:gd name="connsiteY218" fmla="*/ 1287373 h 1410656"/>
                  <a:gd name="connsiteX219" fmla="*/ 3029676 w 5260975"/>
                  <a:gd name="connsiteY219" fmla="*/ 1261161 h 1410656"/>
                  <a:gd name="connsiteX220" fmla="*/ 3080469 w 5260975"/>
                  <a:gd name="connsiteY220" fmla="*/ 1230724 h 1410656"/>
                  <a:gd name="connsiteX221" fmla="*/ 3092567 w 5260975"/>
                  <a:gd name="connsiteY221" fmla="*/ 1242054 h 1410656"/>
                  <a:gd name="connsiteX222" fmla="*/ 3129821 w 5260975"/>
                  <a:gd name="connsiteY222" fmla="*/ 1246855 h 1410656"/>
                  <a:gd name="connsiteX223" fmla="*/ 3170147 w 5260975"/>
                  <a:gd name="connsiteY223" fmla="*/ 1246471 h 1410656"/>
                  <a:gd name="connsiteX224" fmla="*/ 3240429 w 5260975"/>
                  <a:gd name="connsiteY224" fmla="*/ 1251559 h 1410656"/>
                  <a:gd name="connsiteX225" fmla="*/ 3287189 w 5260975"/>
                  <a:gd name="connsiteY225" fmla="*/ 1222466 h 1410656"/>
                  <a:gd name="connsiteX226" fmla="*/ 3305049 w 5260975"/>
                  <a:gd name="connsiteY226" fmla="*/ 1210465 h 1410656"/>
                  <a:gd name="connsiteX227" fmla="*/ 3321755 w 5260975"/>
                  <a:gd name="connsiteY227" fmla="*/ 1202784 h 1410656"/>
                  <a:gd name="connsiteX228" fmla="*/ 3341055 w 5260975"/>
                  <a:gd name="connsiteY228" fmla="*/ 1198463 h 1410656"/>
                  <a:gd name="connsiteX229" fmla="*/ 3387621 w 5260975"/>
                  <a:gd name="connsiteY229" fmla="*/ 1182140 h 1410656"/>
                  <a:gd name="connsiteX230" fmla="*/ 3413161 w 5260975"/>
                  <a:gd name="connsiteY230" fmla="*/ 1166105 h 1410656"/>
                  <a:gd name="connsiteX231" fmla="*/ 3470579 w 5260975"/>
                  <a:gd name="connsiteY231" fmla="*/ 1150647 h 1410656"/>
                  <a:gd name="connsiteX232" fmla="*/ 3509657 w 5260975"/>
                  <a:gd name="connsiteY232" fmla="*/ 1136821 h 1410656"/>
                  <a:gd name="connsiteX233" fmla="*/ 3550847 w 5260975"/>
                  <a:gd name="connsiteY233" fmla="*/ 1113009 h 1410656"/>
                  <a:gd name="connsiteX234" fmla="*/ 3556608 w 5260975"/>
                  <a:gd name="connsiteY234" fmla="*/ 1109361 h 1410656"/>
                  <a:gd name="connsiteX235" fmla="*/ 3570435 w 5260975"/>
                  <a:gd name="connsiteY235" fmla="*/ 1093710 h 1410656"/>
                  <a:gd name="connsiteX236" fmla="*/ 3590501 w 5260975"/>
                  <a:gd name="connsiteY236" fmla="*/ 1039846 h 1410656"/>
                  <a:gd name="connsiteX237" fmla="*/ 3596263 w 5260975"/>
                  <a:gd name="connsiteY237" fmla="*/ 1028900 h 1410656"/>
                  <a:gd name="connsiteX238" fmla="*/ 3648591 w 5260975"/>
                  <a:gd name="connsiteY238" fmla="*/ 992030 h 1410656"/>
                  <a:gd name="connsiteX239" fmla="*/ 3667986 w 5260975"/>
                  <a:gd name="connsiteY239" fmla="*/ 995487 h 1410656"/>
                  <a:gd name="connsiteX240" fmla="*/ 3689397 w 5260975"/>
                  <a:gd name="connsiteY240" fmla="*/ 1007585 h 1410656"/>
                  <a:gd name="connsiteX241" fmla="*/ 3736349 w 5260975"/>
                  <a:gd name="connsiteY241" fmla="*/ 1010753 h 1410656"/>
                  <a:gd name="connsiteX242" fmla="*/ 3753919 w 5260975"/>
                  <a:gd name="connsiteY242" fmla="*/ 1004513 h 1410656"/>
                  <a:gd name="connsiteX243" fmla="*/ 3784643 w 5260975"/>
                  <a:gd name="connsiteY243" fmla="*/ 987710 h 1410656"/>
                  <a:gd name="connsiteX244" fmla="*/ 3808359 w 5260975"/>
                  <a:gd name="connsiteY244" fmla="*/ 961689 h 1410656"/>
                  <a:gd name="connsiteX245" fmla="*/ 3842829 w 5260975"/>
                  <a:gd name="connsiteY245" fmla="*/ 918674 h 1410656"/>
                  <a:gd name="connsiteX246" fmla="*/ 3908983 w 5260975"/>
                  <a:gd name="connsiteY246" fmla="*/ 902256 h 1410656"/>
                  <a:gd name="connsiteX247" fmla="*/ 3934428 w 5260975"/>
                  <a:gd name="connsiteY247" fmla="*/ 896783 h 1410656"/>
                  <a:gd name="connsiteX248" fmla="*/ 4026987 w 5260975"/>
                  <a:gd name="connsiteY248" fmla="*/ 873835 h 1410656"/>
                  <a:gd name="connsiteX249" fmla="*/ 4035051 w 5260975"/>
                  <a:gd name="connsiteY249" fmla="*/ 873067 h 1410656"/>
                  <a:gd name="connsiteX250" fmla="*/ 4099189 w 5260975"/>
                  <a:gd name="connsiteY250" fmla="*/ 846664 h 1410656"/>
                  <a:gd name="connsiteX251" fmla="*/ 4114647 w 5260975"/>
                  <a:gd name="connsiteY251" fmla="*/ 840134 h 1410656"/>
                  <a:gd name="connsiteX252" fmla="*/ 4133563 w 5260975"/>
                  <a:gd name="connsiteY252" fmla="*/ 823427 h 1410656"/>
                  <a:gd name="connsiteX253" fmla="*/ 4151039 w 5260975"/>
                  <a:gd name="connsiteY253" fmla="*/ 776284 h 1410656"/>
                  <a:gd name="connsiteX254" fmla="*/ 4171489 w 5260975"/>
                  <a:gd name="connsiteY254" fmla="*/ 754776 h 1410656"/>
                  <a:gd name="connsiteX255" fmla="*/ 4186372 w 5260975"/>
                  <a:gd name="connsiteY255" fmla="*/ 741718 h 1410656"/>
                  <a:gd name="connsiteX256" fmla="*/ 4199429 w 5260975"/>
                  <a:gd name="connsiteY256" fmla="*/ 721940 h 1410656"/>
                  <a:gd name="connsiteX257" fmla="*/ 4212487 w 5260975"/>
                  <a:gd name="connsiteY257" fmla="*/ 674604 h 1410656"/>
                  <a:gd name="connsiteX258" fmla="*/ 4232555 w 5260975"/>
                  <a:gd name="connsiteY258" fmla="*/ 632645 h 1410656"/>
                  <a:gd name="connsiteX259" fmla="*/ 4268657 w 5260975"/>
                  <a:gd name="connsiteY259" fmla="*/ 609410 h 1410656"/>
                  <a:gd name="connsiteX260" fmla="*/ 4291028 w 5260975"/>
                  <a:gd name="connsiteY260" fmla="*/ 597216 h 1410656"/>
                  <a:gd name="connsiteX261" fmla="*/ 4379651 w 5260975"/>
                  <a:gd name="connsiteY261" fmla="*/ 609506 h 1410656"/>
                  <a:gd name="connsiteX262" fmla="*/ 4440139 w 5260975"/>
                  <a:gd name="connsiteY262" fmla="*/ 621507 h 1410656"/>
                  <a:gd name="connsiteX263" fmla="*/ 4460015 w 5260975"/>
                  <a:gd name="connsiteY263" fmla="*/ 616899 h 1410656"/>
                  <a:gd name="connsiteX264" fmla="*/ 4516183 w 5260975"/>
                  <a:gd name="connsiteY264" fmla="*/ 577724 h 1410656"/>
                  <a:gd name="connsiteX265" fmla="*/ 4571681 w 5260975"/>
                  <a:gd name="connsiteY265" fmla="*/ 560250 h 1410656"/>
                  <a:gd name="connsiteX266" fmla="*/ 4613447 w 5260975"/>
                  <a:gd name="connsiteY266" fmla="*/ 555257 h 1410656"/>
                  <a:gd name="connsiteX267" fmla="*/ 4649355 w 5260975"/>
                  <a:gd name="connsiteY267" fmla="*/ 551417 h 1410656"/>
                  <a:gd name="connsiteX268" fmla="*/ 4692467 w 5260975"/>
                  <a:gd name="connsiteY268" fmla="*/ 540663 h 1410656"/>
                  <a:gd name="connsiteX269" fmla="*/ 4716855 w 5260975"/>
                  <a:gd name="connsiteY269" fmla="*/ 528949 h 1410656"/>
                  <a:gd name="connsiteX270" fmla="*/ 4755645 w 5260975"/>
                  <a:gd name="connsiteY270" fmla="*/ 512147 h 1410656"/>
                  <a:gd name="connsiteX271" fmla="*/ 4795395 w 5260975"/>
                  <a:gd name="connsiteY271" fmla="*/ 490351 h 1410656"/>
                  <a:gd name="connsiteX272" fmla="*/ 4825928 w 5260975"/>
                  <a:gd name="connsiteY272" fmla="*/ 459818 h 1410656"/>
                  <a:gd name="connsiteX273" fmla="*/ 4842347 w 5260975"/>
                  <a:gd name="connsiteY273" fmla="*/ 434086 h 1410656"/>
                  <a:gd name="connsiteX274" fmla="*/ 4890451 w 5260975"/>
                  <a:gd name="connsiteY274" fmla="*/ 397216 h 1410656"/>
                  <a:gd name="connsiteX275" fmla="*/ 4933945 w 5260975"/>
                  <a:gd name="connsiteY275" fmla="*/ 327701 h 1410656"/>
                  <a:gd name="connsiteX276" fmla="*/ 4961214 w 5260975"/>
                  <a:gd name="connsiteY276" fmla="*/ 298801 h 1410656"/>
                  <a:gd name="connsiteX277" fmla="*/ 4976672 w 5260975"/>
                  <a:gd name="connsiteY277" fmla="*/ 290639 h 1410656"/>
                  <a:gd name="connsiteX278" fmla="*/ 5002979 w 5260975"/>
                  <a:gd name="connsiteY278" fmla="*/ 270573 h 1410656"/>
                  <a:gd name="connsiteX279" fmla="*/ 5018535 w 5260975"/>
                  <a:gd name="connsiteY279" fmla="*/ 255690 h 1410656"/>
                  <a:gd name="connsiteX280" fmla="*/ 5061069 w 5260975"/>
                  <a:gd name="connsiteY280" fmla="*/ 200961 h 1410656"/>
                  <a:gd name="connsiteX281" fmla="*/ 5074127 w 5260975"/>
                  <a:gd name="connsiteY281" fmla="*/ 184735 h 1410656"/>
                  <a:gd name="connsiteX282" fmla="*/ 5101108 w 5260975"/>
                  <a:gd name="connsiteY282" fmla="*/ 156891 h 1410656"/>
                  <a:gd name="connsiteX283" fmla="*/ 5112918 w 5260975"/>
                  <a:gd name="connsiteY283" fmla="*/ 148441 h 1410656"/>
                  <a:gd name="connsiteX284" fmla="*/ 5133753 w 5260975"/>
                  <a:gd name="connsiteY284" fmla="*/ 125782 h 1410656"/>
                  <a:gd name="connsiteX285" fmla="*/ 5183393 w 5260975"/>
                  <a:gd name="connsiteY285" fmla="*/ 66348 h 1410656"/>
                  <a:gd name="connsiteX286" fmla="*/ 5204709 w 5260975"/>
                  <a:gd name="connsiteY286" fmla="*/ 33030 h 1410656"/>
                  <a:gd name="connsiteX287" fmla="*/ 5247243 w 5260975"/>
                  <a:gd name="connsiteY287" fmla="*/ 8451 h 1410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Lst>
                <a:rect l="l" t="t" r="r" b="b"/>
                <a:pathLst>
                  <a:path w="5260975" h="1410656">
                    <a:moveTo>
                      <a:pt x="5260975" y="0"/>
                    </a:moveTo>
                    <a:lnTo>
                      <a:pt x="5260975" y="221634"/>
                    </a:lnTo>
                    <a:lnTo>
                      <a:pt x="5226503" y="237063"/>
                    </a:lnTo>
                    <a:cubicBezTo>
                      <a:pt x="5219783" y="239848"/>
                      <a:pt x="5212389" y="241384"/>
                      <a:pt x="5206341" y="245128"/>
                    </a:cubicBezTo>
                    <a:cubicBezTo>
                      <a:pt x="5178495" y="262219"/>
                      <a:pt x="5151515" y="280654"/>
                      <a:pt x="5123287" y="297073"/>
                    </a:cubicBezTo>
                    <a:cubicBezTo>
                      <a:pt x="5094195" y="314067"/>
                      <a:pt x="5068175" y="334134"/>
                      <a:pt x="5048107" y="361307"/>
                    </a:cubicBezTo>
                    <a:cubicBezTo>
                      <a:pt x="5029480" y="386559"/>
                      <a:pt x="5011429" y="412194"/>
                      <a:pt x="4992899" y="437542"/>
                    </a:cubicBezTo>
                    <a:cubicBezTo>
                      <a:pt x="4988194" y="443975"/>
                      <a:pt x="4983873" y="451561"/>
                      <a:pt x="4977440" y="455690"/>
                    </a:cubicBezTo>
                    <a:cubicBezTo>
                      <a:pt x="4964094" y="464331"/>
                      <a:pt x="4949499" y="471340"/>
                      <a:pt x="4935193" y="478445"/>
                    </a:cubicBezTo>
                    <a:cubicBezTo>
                      <a:pt x="4922903" y="484494"/>
                      <a:pt x="4909845" y="489006"/>
                      <a:pt x="4897844" y="495535"/>
                    </a:cubicBezTo>
                    <a:cubicBezTo>
                      <a:pt x="4888243" y="500721"/>
                      <a:pt x="4879697" y="507922"/>
                      <a:pt x="4870767" y="514451"/>
                    </a:cubicBezTo>
                    <a:cubicBezTo>
                      <a:pt x="4862990" y="520115"/>
                      <a:pt x="4854445" y="525012"/>
                      <a:pt x="4847916" y="531830"/>
                    </a:cubicBezTo>
                    <a:cubicBezTo>
                      <a:pt x="4831977" y="548344"/>
                      <a:pt x="4815942" y="564571"/>
                      <a:pt x="4796163" y="576765"/>
                    </a:cubicBezTo>
                    <a:cubicBezTo>
                      <a:pt x="4776672" y="588862"/>
                      <a:pt x="4758237" y="602401"/>
                      <a:pt x="4738843" y="614691"/>
                    </a:cubicBezTo>
                    <a:cubicBezTo>
                      <a:pt x="4719831" y="626693"/>
                      <a:pt x="4702645" y="639846"/>
                      <a:pt x="4692755" y="661162"/>
                    </a:cubicBezTo>
                    <a:cubicBezTo>
                      <a:pt x="4688339" y="670571"/>
                      <a:pt x="4682097" y="680845"/>
                      <a:pt x="4673744" y="686318"/>
                    </a:cubicBezTo>
                    <a:cubicBezTo>
                      <a:pt x="4661838" y="694095"/>
                      <a:pt x="4646764" y="696880"/>
                      <a:pt x="4633801" y="703505"/>
                    </a:cubicBezTo>
                    <a:cubicBezTo>
                      <a:pt x="4618535" y="711282"/>
                      <a:pt x="4600869" y="718003"/>
                      <a:pt x="4590499" y="730389"/>
                    </a:cubicBezTo>
                    <a:cubicBezTo>
                      <a:pt x="4581281" y="741431"/>
                      <a:pt x="4571968" y="750072"/>
                      <a:pt x="4559773" y="757081"/>
                    </a:cubicBezTo>
                    <a:cubicBezTo>
                      <a:pt x="4551229" y="761978"/>
                      <a:pt x="4544892" y="770907"/>
                      <a:pt x="4536059" y="774940"/>
                    </a:cubicBezTo>
                    <a:cubicBezTo>
                      <a:pt x="4524441" y="780317"/>
                      <a:pt x="4512727" y="784542"/>
                      <a:pt x="4502549" y="792895"/>
                    </a:cubicBezTo>
                    <a:cubicBezTo>
                      <a:pt x="4491987" y="801536"/>
                      <a:pt x="4479986" y="808353"/>
                      <a:pt x="4468944" y="816419"/>
                    </a:cubicBezTo>
                    <a:cubicBezTo>
                      <a:pt x="4463087" y="820739"/>
                      <a:pt x="4458286" y="826404"/>
                      <a:pt x="4452622" y="830917"/>
                    </a:cubicBezTo>
                    <a:cubicBezTo>
                      <a:pt x="4442252" y="839174"/>
                      <a:pt x="4431690" y="847239"/>
                      <a:pt x="4421032" y="855016"/>
                    </a:cubicBezTo>
                    <a:cubicBezTo>
                      <a:pt x="4410375" y="862794"/>
                      <a:pt x="4400197" y="871819"/>
                      <a:pt x="4388483" y="877484"/>
                    </a:cubicBezTo>
                    <a:cubicBezTo>
                      <a:pt x="4368513" y="887086"/>
                      <a:pt x="4346717" y="892847"/>
                      <a:pt x="4327321" y="903216"/>
                    </a:cubicBezTo>
                    <a:cubicBezTo>
                      <a:pt x="4307639" y="913777"/>
                      <a:pt x="4289107" y="927028"/>
                      <a:pt x="4271633" y="941046"/>
                    </a:cubicBezTo>
                    <a:cubicBezTo>
                      <a:pt x="4257807" y="952088"/>
                      <a:pt x="4244845" y="963034"/>
                      <a:pt x="4227465" y="968698"/>
                    </a:cubicBezTo>
                    <a:cubicBezTo>
                      <a:pt x="4217768" y="971867"/>
                      <a:pt x="4207591" y="978780"/>
                      <a:pt x="4201733" y="986846"/>
                    </a:cubicBezTo>
                    <a:cubicBezTo>
                      <a:pt x="4189059" y="1004416"/>
                      <a:pt x="4172833" y="1016802"/>
                      <a:pt x="4154494" y="1027364"/>
                    </a:cubicBezTo>
                    <a:cubicBezTo>
                      <a:pt x="4130010" y="1041574"/>
                      <a:pt x="4105814" y="1056072"/>
                      <a:pt x="4081234" y="1069994"/>
                    </a:cubicBezTo>
                    <a:cubicBezTo>
                      <a:pt x="4066737" y="1078252"/>
                      <a:pt x="4052335" y="1086989"/>
                      <a:pt x="4036971" y="1093038"/>
                    </a:cubicBezTo>
                    <a:cubicBezTo>
                      <a:pt x="4005575" y="1105520"/>
                      <a:pt x="3973410" y="1116177"/>
                      <a:pt x="3941725" y="1127796"/>
                    </a:cubicBezTo>
                    <a:cubicBezTo>
                      <a:pt x="3931355" y="1131540"/>
                      <a:pt x="3921561" y="1136917"/>
                      <a:pt x="3910999" y="1140182"/>
                    </a:cubicBezTo>
                    <a:cubicBezTo>
                      <a:pt x="3899573" y="1143734"/>
                      <a:pt x="3887285" y="1144790"/>
                      <a:pt x="3875859" y="1148343"/>
                    </a:cubicBezTo>
                    <a:cubicBezTo>
                      <a:pt x="3856847" y="1154199"/>
                      <a:pt x="3838412" y="1161689"/>
                      <a:pt x="3819401" y="1167642"/>
                    </a:cubicBezTo>
                    <a:cubicBezTo>
                      <a:pt x="3782723" y="1179068"/>
                      <a:pt x="3745949" y="1190014"/>
                      <a:pt x="3709176" y="1200863"/>
                    </a:cubicBezTo>
                    <a:cubicBezTo>
                      <a:pt x="3701303" y="1203168"/>
                      <a:pt x="3692757" y="1203456"/>
                      <a:pt x="3684981" y="1205952"/>
                    </a:cubicBezTo>
                    <a:cubicBezTo>
                      <a:pt x="3664337" y="1212673"/>
                      <a:pt x="3643789" y="1219970"/>
                      <a:pt x="3623338" y="1227363"/>
                    </a:cubicBezTo>
                    <a:cubicBezTo>
                      <a:pt x="3610953" y="1231876"/>
                      <a:pt x="3598854" y="1237445"/>
                      <a:pt x="3586373" y="1241765"/>
                    </a:cubicBezTo>
                    <a:cubicBezTo>
                      <a:pt x="3576387" y="1245222"/>
                      <a:pt x="3566113" y="1247910"/>
                      <a:pt x="3555743" y="1250023"/>
                    </a:cubicBezTo>
                    <a:cubicBezTo>
                      <a:pt x="3546814" y="1251848"/>
                      <a:pt x="3537501" y="1251655"/>
                      <a:pt x="3528667" y="1253864"/>
                    </a:cubicBezTo>
                    <a:cubicBezTo>
                      <a:pt x="3504759" y="1259816"/>
                      <a:pt x="3481140" y="1266538"/>
                      <a:pt x="3457424" y="1272874"/>
                    </a:cubicBezTo>
                    <a:cubicBezTo>
                      <a:pt x="3447919" y="1275371"/>
                      <a:pt x="3438221" y="1277196"/>
                      <a:pt x="3429003" y="1280364"/>
                    </a:cubicBezTo>
                    <a:cubicBezTo>
                      <a:pt x="3404327" y="1288717"/>
                      <a:pt x="3380036" y="1298222"/>
                      <a:pt x="3355264" y="1306096"/>
                    </a:cubicBezTo>
                    <a:cubicBezTo>
                      <a:pt x="3334717" y="1312625"/>
                      <a:pt x="3313593" y="1317329"/>
                      <a:pt x="3292757" y="1323090"/>
                    </a:cubicBezTo>
                    <a:cubicBezTo>
                      <a:pt x="3283924" y="1325587"/>
                      <a:pt x="3275475" y="1329140"/>
                      <a:pt x="3266643" y="1331251"/>
                    </a:cubicBezTo>
                    <a:cubicBezTo>
                      <a:pt x="3246863" y="1336053"/>
                      <a:pt x="3226796" y="1340085"/>
                      <a:pt x="3206921" y="1344886"/>
                    </a:cubicBezTo>
                    <a:cubicBezTo>
                      <a:pt x="3195590" y="1347670"/>
                      <a:pt x="3184645" y="1352663"/>
                      <a:pt x="3173123" y="1354488"/>
                    </a:cubicBezTo>
                    <a:cubicBezTo>
                      <a:pt x="3145759" y="1358808"/>
                      <a:pt x="3118203" y="1361880"/>
                      <a:pt x="3090646" y="1365337"/>
                    </a:cubicBezTo>
                    <a:cubicBezTo>
                      <a:pt x="3062227" y="1368889"/>
                      <a:pt x="3033902" y="1372634"/>
                      <a:pt x="3005480" y="1375802"/>
                    </a:cubicBezTo>
                    <a:cubicBezTo>
                      <a:pt x="2989926" y="1377435"/>
                      <a:pt x="2974275" y="1377723"/>
                      <a:pt x="2958721" y="1379259"/>
                    </a:cubicBezTo>
                    <a:cubicBezTo>
                      <a:pt x="2945087" y="1380604"/>
                      <a:pt x="2931549" y="1383100"/>
                      <a:pt x="2917915" y="1384733"/>
                    </a:cubicBezTo>
                    <a:cubicBezTo>
                      <a:pt x="2906105" y="1386076"/>
                      <a:pt x="2894199" y="1386844"/>
                      <a:pt x="2882389" y="1388189"/>
                    </a:cubicBezTo>
                    <a:cubicBezTo>
                      <a:pt x="2863475" y="1390397"/>
                      <a:pt x="2844655" y="1392894"/>
                      <a:pt x="2825837" y="1395198"/>
                    </a:cubicBezTo>
                    <a:cubicBezTo>
                      <a:pt x="2817964" y="1396062"/>
                      <a:pt x="2809706" y="1398462"/>
                      <a:pt x="2802313" y="1397023"/>
                    </a:cubicBezTo>
                    <a:cubicBezTo>
                      <a:pt x="2783686" y="1393373"/>
                      <a:pt x="2765347" y="1394430"/>
                      <a:pt x="2746816" y="1396926"/>
                    </a:cubicBezTo>
                    <a:cubicBezTo>
                      <a:pt x="2740479" y="1397791"/>
                      <a:pt x="2733662" y="1397598"/>
                      <a:pt x="2727517" y="1395966"/>
                    </a:cubicBezTo>
                    <a:cubicBezTo>
                      <a:pt x="2714939" y="1392701"/>
                      <a:pt x="2702745" y="1388092"/>
                      <a:pt x="2690359" y="1384060"/>
                    </a:cubicBezTo>
                    <a:cubicBezTo>
                      <a:pt x="2689014" y="1383580"/>
                      <a:pt x="2687382" y="1383484"/>
                      <a:pt x="2685943" y="1383196"/>
                    </a:cubicBezTo>
                    <a:cubicBezTo>
                      <a:pt x="2677781" y="1381563"/>
                      <a:pt x="2669717" y="1379931"/>
                      <a:pt x="2661554" y="1378491"/>
                    </a:cubicBezTo>
                    <a:cubicBezTo>
                      <a:pt x="2657138" y="1377723"/>
                      <a:pt x="2652625" y="1377627"/>
                      <a:pt x="2648208" y="1376955"/>
                    </a:cubicBezTo>
                    <a:cubicBezTo>
                      <a:pt x="2631118" y="1374266"/>
                      <a:pt x="2612299" y="1378779"/>
                      <a:pt x="2597512" y="1367162"/>
                    </a:cubicBezTo>
                    <a:cubicBezTo>
                      <a:pt x="2587911" y="1359672"/>
                      <a:pt x="2578597" y="1361401"/>
                      <a:pt x="2568324" y="1362553"/>
                    </a:cubicBezTo>
                    <a:cubicBezTo>
                      <a:pt x="2560547" y="1363417"/>
                      <a:pt x="2552577" y="1363128"/>
                      <a:pt x="2544704" y="1363225"/>
                    </a:cubicBezTo>
                    <a:cubicBezTo>
                      <a:pt x="2530878" y="1363512"/>
                      <a:pt x="2517052" y="1363609"/>
                      <a:pt x="2503225" y="1364089"/>
                    </a:cubicBezTo>
                    <a:cubicBezTo>
                      <a:pt x="2498808" y="1364281"/>
                      <a:pt x="2494297" y="1366682"/>
                      <a:pt x="2489975" y="1366298"/>
                    </a:cubicBezTo>
                    <a:cubicBezTo>
                      <a:pt x="2470004" y="1364473"/>
                      <a:pt x="2450033" y="1361592"/>
                      <a:pt x="2430061" y="1359960"/>
                    </a:cubicBezTo>
                    <a:cubicBezTo>
                      <a:pt x="2418732" y="1359001"/>
                      <a:pt x="2407114" y="1360824"/>
                      <a:pt x="2395880" y="1359480"/>
                    </a:cubicBezTo>
                    <a:cubicBezTo>
                      <a:pt x="2382919" y="1357944"/>
                      <a:pt x="2370245" y="1354008"/>
                      <a:pt x="2357378" y="1351607"/>
                    </a:cubicBezTo>
                    <a:cubicBezTo>
                      <a:pt x="2353826" y="1350935"/>
                      <a:pt x="2349889" y="1351799"/>
                      <a:pt x="2346145" y="1351991"/>
                    </a:cubicBezTo>
                    <a:cubicBezTo>
                      <a:pt x="2341920" y="1352183"/>
                      <a:pt x="2337791" y="1352567"/>
                      <a:pt x="2333567" y="1352663"/>
                    </a:cubicBezTo>
                    <a:cubicBezTo>
                      <a:pt x="2320700" y="1352856"/>
                      <a:pt x="2307835" y="1352567"/>
                      <a:pt x="2294968" y="1353240"/>
                    </a:cubicBezTo>
                    <a:cubicBezTo>
                      <a:pt x="2287095" y="1353624"/>
                      <a:pt x="2278839" y="1357560"/>
                      <a:pt x="2271540" y="1356120"/>
                    </a:cubicBezTo>
                    <a:cubicBezTo>
                      <a:pt x="2256659" y="1353335"/>
                      <a:pt x="2241776" y="1359576"/>
                      <a:pt x="2226895" y="1354392"/>
                    </a:cubicBezTo>
                    <a:cubicBezTo>
                      <a:pt x="2222285" y="1352856"/>
                      <a:pt x="2215948" y="1356696"/>
                      <a:pt x="2210379" y="1356888"/>
                    </a:cubicBezTo>
                    <a:cubicBezTo>
                      <a:pt x="2196457" y="1357368"/>
                      <a:pt x="2182535" y="1357272"/>
                      <a:pt x="2168613" y="1357176"/>
                    </a:cubicBezTo>
                    <a:cubicBezTo>
                      <a:pt x="2156131" y="1357080"/>
                      <a:pt x="2143168" y="1358424"/>
                      <a:pt x="2131167" y="1355736"/>
                    </a:cubicBezTo>
                    <a:cubicBezTo>
                      <a:pt x="2118588" y="1352856"/>
                      <a:pt x="2107259" y="1353240"/>
                      <a:pt x="2095065" y="1356504"/>
                    </a:cubicBezTo>
                    <a:cubicBezTo>
                      <a:pt x="2086711" y="1358712"/>
                      <a:pt x="2077878" y="1359001"/>
                      <a:pt x="2069237" y="1359672"/>
                    </a:cubicBezTo>
                    <a:cubicBezTo>
                      <a:pt x="2059924" y="1360440"/>
                      <a:pt x="2049650" y="1358424"/>
                      <a:pt x="2041201" y="1361592"/>
                    </a:cubicBezTo>
                    <a:cubicBezTo>
                      <a:pt x="2016044" y="1371002"/>
                      <a:pt x="1990216" y="1373018"/>
                      <a:pt x="1963909" y="1373018"/>
                    </a:cubicBezTo>
                    <a:cubicBezTo>
                      <a:pt x="1959107" y="1373018"/>
                      <a:pt x="1954210" y="1371675"/>
                      <a:pt x="1949603" y="1370234"/>
                    </a:cubicBezTo>
                    <a:cubicBezTo>
                      <a:pt x="1922717" y="1361592"/>
                      <a:pt x="1895737" y="1362360"/>
                      <a:pt x="1868373" y="1367641"/>
                    </a:cubicBezTo>
                    <a:cubicBezTo>
                      <a:pt x="1862708" y="1368794"/>
                      <a:pt x="1856372" y="1368986"/>
                      <a:pt x="1850707" y="1367834"/>
                    </a:cubicBezTo>
                    <a:cubicBezTo>
                      <a:pt x="1834768" y="1364473"/>
                      <a:pt x="1819309" y="1358904"/>
                      <a:pt x="1803275" y="1356504"/>
                    </a:cubicBezTo>
                    <a:cubicBezTo>
                      <a:pt x="1776775" y="1352567"/>
                      <a:pt x="1753828" y="1365817"/>
                      <a:pt x="1730112" y="1374459"/>
                    </a:cubicBezTo>
                    <a:cubicBezTo>
                      <a:pt x="1707548" y="1382620"/>
                      <a:pt x="1688345" y="1401055"/>
                      <a:pt x="1661652" y="1396926"/>
                    </a:cubicBezTo>
                    <a:cubicBezTo>
                      <a:pt x="1658965" y="1396542"/>
                      <a:pt x="1655988" y="1399134"/>
                      <a:pt x="1653011" y="1399807"/>
                    </a:cubicBezTo>
                    <a:cubicBezTo>
                      <a:pt x="1644850" y="1401631"/>
                      <a:pt x="1636689" y="1403839"/>
                      <a:pt x="1628431" y="1404704"/>
                    </a:cubicBezTo>
                    <a:cubicBezTo>
                      <a:pt x="1618350" y="1405856"/>
                      <a:pt x="1608076" y="1405472"/>
                      <a:pt x="1597995" y="1406432"/>
                    </a:cubicBezTo>
                    <a:cubicBezTo>
                      <a:pt x="1585032" y="1407584"/>
                      <a:pt x="1572263" y="1410656"/>
                      <a:pt x="1559396" y="1410656"/>
                    </a:cubicBezTo>
                    <a:cubicBezTo>
                      <a:pt x="1549026" y="1410656"/>
                      <a:pt x="1538753" y="1407104"/>
                      <a:pt x="1528480" y="1405375"/>
                    </a:cubicBezTo>
                    <a:cubicBezTo>
                      <a:pt x="1513981" y="1402975"/>
                      <a:pt x="1498042" y="1403647"/>
                      <a:pt x="1485272" y="1397502"/>
                    </a:cubicBezTo>
                    <a:cubicBezTo>
                      <a:pt x="1471639" y="1390973"/>
                      <a:pt x="1458676" y="1387997"/>
                      <a:pt x="1444562" y="1390013"/>
                    </a:cubicBezTo>
                    <a:cubicBezTo>
                      <a:pt x="1439857" y="1390685"/>
                      <a:pt x="1433808" y="1394718"/>
                      <a:pt x="1431696" y="1398846"/>
                    </a:cubicBezTo>
                    <a:cubicBezTo>
                      <a:pt x="1426991" y="1408064"/>
                      <a:pt x="1420559" y="1409697"/>
                      <a:pt x="1411821" y="1406527"/>
                    </a:cubicBezTo>
                    <a:cubicBezTo>
                      <a:pt x="1404236" y="1403839"/>
                      <a:pt x="1394922" y="1402495"/>
                      <a:pt x="1389738" y="1397310"/>
                    </a:cubicBezTo>
                    <a:cubicBezTo>
                      <a:pt x="1375047" y="1382620"/>
                      <a:pt x="1356324" y="1382140"/>
                      <a:pt x="1338081" y="1378204"/>
                    </a:cubicBezTo>
                    <a:cubicBezTo>
                      <a:pt x="1326945" y="1375802"/>
                      <a:pt x="1316574" y="1375707"/>
                      <a:pt x="1305436" y="1377339"/>
                    </a:cubicBezTo>
                    <a:cubicBezTo>
                      <a:pt x="1281241" y="1380988"/>
                      <a:pt x="1257717" y="1375802"/>
                      <a:pt x="1234481" y="1369178"/>
                    </a:cubicBezTo>
                    <a:cubicBezTo>
                      <a:pt x="1219118" y="1364761"/>
                      <a:pt x="1203372" y="1362073"/>
                      <a:pt x="1188106" y="1357560"/>
                    </a:cubicBezTo>
                    <a:cubicBezTo>
                      <a:pt x="1176680" y="1354104"/>
                      <a:pt x="1165255" y="1349975"/>
                      <a:pt x="1154790" y="1344406"/>
                    </a:cubicBezTo>
                    <a:cubicBezTo>
                      <a:pt x="1139618" y="1336244"/>
                      <a:pt x="1126369" y="1323954"/>
                      <a:pt x="1107069" y="1327219"/>
                    </a:cubicBezTo>
                    <a:cubicBezTo>
                      <a:pt x="1090074" y="1330099"/>
                      <a:pt x="1074713" y="1324051"/>
                      <a:pt x="1059158" y="1318290"/>
                    </a:cubicBezTo>
                    <a:cubicBezTo>
                      <a:pt x="1047732" y="1314065"/>
                      <a:pt x="1036308" y="1309744"/>
                      <a:pt x="1024496" y="1307056"/>
                    </a:cubicBezTo>
                    <a:cubicBezTo>
                      <a:pt x="1010478" y="1303887"/>
                      <a:pt x="994635" y="1305232"/>
                      <a:pt x="982153" y="1299374"/>
                    </a:cubicBezTo>
                    <a:cubicBezTo>
                      <a:pt x="969095" y="1293229"/>
                      <a:pt x="958246" y="1297358"/>
                      <a:pt x="946628" y="1299087"/>
                    </a:cubicBezTo>
                    <a:cubicBezTo>
                      <a:pt x="928097" y="1301775"/>
                      <a:pt x="909661" y="1306768"/>
                      <a:pt x="890939" y="1300431"/>
                    </a:cubicBezTo>
                    <a:cubicBezTo>
                      <a:pt x="868184" y="1292750"/>
                      <a:pt x="845620" y="1284493"/>
                      <a:pt x="822769" y="1277196"/>
                    </a:cubicBezTo>
                    <a:cubicBezTo>
                      <a:pt x="813934" y="1274410"/>
                      <a:pt x="804431" y="1273258"/>
                      <a:pt x="795212" y="1272010"/>
                    </a:cubicBezTo>
                    <a:cubicBezTo>
                      <a:pt x="786476" y="1270954"/>
                      <a:pt x="776010" y="1273642"/>
                      <a:pt x="769288" y="1269610"/>
                    </a:cubicBezTo>
                    <a:cubicBezTo>
                      <a:pt x="752005" y="1259241"/>
                      <a:pt x="734243" y="1254152"/>
                      <a:pt x="714271" y="1254152"/>
                    </a:cubicBezTo>
                    <a:cubicBezTo>
                      <a:pt x="706781" y="1254152"/>
                      <a:pt x="699484" y="1249831"/>
                      <a:pt x="691900" y="1249062"/>
                    </a:cubicBezTo>
                    <a:cubicBezTo>
                      <a:pt x="681529" y="1248103"/>
                      <a:pt x="669623" y="1245510"/>
                      <a:pt x="660598" y="1249159"/>
                    </a:cubicBezTo>
                    <a:cubicBezTo>
                      <a:pt x="639379" y="1257800"/>
                      <a:pt x="622193" y="1250599"/>
                      <a:pt x="603662" y="1242054"/>
                    </a:cubicBezTo>
                    <a:cubicBezTo>
                      <a:pt x="585418" y="1233604"/>
                      <a:pt x="566215" y="1226884"/>
                      <a:pt x="546821" y="1221314"/>
                    </a:cubicBezTo>
                    <a:cubicBezTo>
                      <a:pt x="539524" y="1219298"/>
                      <a:pt x="530787" y="1222659"/>
                      <a:pt x="522721" y="1223330"/>
                    </a:cubicBezTo>
                    <a:cubicBezTo>
                      <a:pt x="519840" y="1223523"/>
                      <a:pt x="516671" y="1223811"/>
                      <a:pt x="514080" y="1222851"/>
                    </a:cubicBezTo>
                    <a:cubicBezTo>
                      <a:pt x="489020" y="1213633"/>
                      <a:pt x="463575" y="1206624"/>
                      <a:pt x="436404" y="1211424"/>
                    </a:cubicBezTo>
                    <a:cubicBezTo>
                      <a:pt x="433908" y="1211905"/>
                      <a:pt x="431123" y="1210849"/>
                      <a:pt x="428626" y="1210177"/>
                    </a:cubicBezTo>
                    <a:cubicBezTo>
                      <a:pt x="416432" y="1206720"/>
                      <a:pt x="404526" y="1201247"/>
                      <a:pt x="392141" y="1199999"/>
                    </a:cubicBezTo>
                    <a:cubicBezTo>
                      <a:pt x="361608" y="1196927"/>
                      <a:pt x="330884" y="1195678"/>
                      <a:pt x="300157" y="1193662"/>
                    </a:cubicBezTo>
                    <a:cubicBezTo>
                      <a:pt x="298237" y="1193566"/>
                      <a:pt x="296221" y="1193566"/>
                      <a:pt x="294493" y="1192894"/>
                    </a:cubicBezTo>
                    <a:cubicBezTo>
                      <a:pt x="283163" y="1188765"/>
                      <a:pt x="273274" y="1190110"/>
                      <a:pt x="263671" y="1197982"/>
                    </a:cubicBezTo>
                    <a:cubicBezTo>
                      <a:pt x="259447" y="1201439"/>
                      <a:pt x="253686" y="1203263"/>
                      <a:pt x="248406" y="1205184"/>
                    </a:cubicBezTo>
                    <a:cubicBezTo>
                      <a:pt x="240628" y="1208065"/>
                      <a:pt x="232659" y="1210849"/>
                      <a:pt x="224594" y="1212673"/>
                    </a:cubicBezTo>
                    <a:cubicBezTo>
                      <a:pt x="216624" y="1214401"/>
                      <a:pt x="208079" y="1216801"/>
                      <a:pt x="200398" y="1215458"/>
                    </a:cubicBezTo>
                    <a:cubicBezTo>
                      <a:pt x="186572" y="1213057"/>
                      <a:pt x="173417" y="1207681"/>
                      <a:pt x="159783" y="1204127"/>
                    </a:cubicBezTo>
                    <a:cubicBezTo>
                      <a:pt x="155079" y="1202879"/>
                      <a:pt x="149893" y="1203072"/>
                      <a:pt x="144997" y="1202975"/>
                    </a:cubicBezTo>
                    <a:cubicBezTo>
                      <a:pt x="133763" y="1202688"/>
                      <a:pt x="122241" y="1205472"/>
                      <a:pt x="112064" y="1197503"/>
                    </a:cubicBezTo>
                    <a:cubicBezTo>
                      <a:pt x="102655" y="1190014"/>
                      <a:pt x="93148" y="1192221"/>
                      <a:pt x="83259" y="1197887"/>
                    </a:cubicBezTo>
                    <a:cubicBezTo>
                      <a:pt x="76154" y="1201920"/>
                      <a:pt x="68090" y="1205088"/>
                      <a:pt x="60120" y="1206624"/>
                    </a:cubicBezTo>
                    <a:cubicBezTo>
                      <a:pt x="49174" y="1208736"/>
                      <a:pt x="38324" y="1209601"/>
                      <a:pt x="26514" y="1208352"/>
                    </a:cubicBezTo>
                    <a:cubicBezTo>
                      <a:pt x="18161" y="1207488"/>
                      <a:pt x="11343" y="1207104"/>
                      <a:pt x="4814" y="1202015"/>
                    </a:cubicBezTo>
                    <a:cubicBezTo>
                      <a:pt x="3759" y="1201247"/>
                      <a:pt x="1839" y="1201055"/>
                      <a:pt x="398" y="1201152"/>
                    </a:cubicBezTo>
                    <a:lnTo>
                      <a:pt x="0" y="1201150"/>
                    </a:lnTo>
                    <a:lnTo>
                      <a:pt x="0" y="1004512"/>
                    </a:lnTo>
                    <a:lnTo>
                      <a:pt x="30355" y="1002784"/>
                    </a:lnTo>
                    <a:cubicBezTo>
                      <a:pt x="37748" y="1002111"/>
                      <a:pt x="44853" y="999520"/>
                      <a:pt x="52151" y="997695"/>
                    </a:cubicBezTo>
                    <a:cubicBezTo>
                      <a:pt x="56183" y="996639"/>
                      <a:pt x="60504" y="993855"/>
                      <a:pt x="64248" y="994430"/>
                    </a:cubicBezTo>
                    <a:cubicBezTo>
                      <a:pt x="85948" y="997791"/>
                      <a:pt x="105823" y="989534"/>
                      <a:pt x="126370" y="985405"/>
                    </a:cubicBezTo>
                    <a:cubicBezTo>
                      <a:pt x="135876" y="983485"/>
                      <a:pt x="144805" y="978876"/>
                      <a:pt x="154022" y="975708"/>
                    </a:cubicBezTo>
                    <a:cubicBezTo>
                      <a:pt x="156423" y="974843"/>
                      <a:pt x="159111" y="974075"/>
                      <a:pt x="161512" y="974268"/>
                    </a:cubicBezTo>
                    <a:cubicBezTo>
                      <a:pt x="175242" y="975420"/>
                      <a:pt x="188876" y="977052"/>
                      <a:pt x="202510" y="978300"/>
                    </a:cubicBezTo>
                    <a:cubicBezTo>
                      <a:pt x="214896" y="979452"/>
                      <a:pt x="227378" y="979836"/>
                      <a:pt x="233235" y="993950"/>
                    </a:cubicBezTo>
                    <a:cubicBezTo>
                      <a:pt x="234100" y="996159"/>
                      <a:pt x="236979" y="997791"/>
                      <a:pt x="239188" y="999231"/>
                    </a:cubicBezTo>
                    <a:cubicBezTo>
                      <a:pt x="273274" y="1021411"/>
                      <a:pt x="291516" y="1020835"/>
                      <a:pt x="324834" y="997407"/>
                    </a:cubicBezTo>
                    <a:cubicBezTo>
                      <a:pt x="328290" y="995007"/>
                      <a:pt x="335683" y="993278"/>
                      <a:pt x="337987" y="995198"/>
                    </a:cubicBezTo>
                    <a:cubicBezTo>
                      <a:pt x="357575" y="1011137"/>
                      <a:pt x="378986" y="1009409"/>
                      <a:pt x="401550" y="1004416"/>
                    </a:cubicBezTo>
                    <a:cubicBezTo>
                      <a:pt x="407407" y="1003072"/>
                      <a:pt x="415664" y="1003072"/>
                      <a:pt x="420081" y="1006240"/>
                    </a:cubicBezTo>
                    <a:cubicBezTo>
                      <a:pt x="441108" y="1020930"/>
                      <a:pt x="463672" y="1018819"/>
                      <a:pt x="486523" y="1014498"/>
                    </a:cubicBezTo>
                    <a:cubicBezTo>
                      <a:pt x="490075" y="1013826"/>
                      <a:pt x="494397" y="1010177"/>
                      <a:pt x="495932" y="1006817"/>
                    </a:cubicBezTo>
                    <a:cubicBezTo>
                      <a:pt x="501406" y="994911"/>
                      <a:pt x="511680" y="990878"/>
                      <a:pt x="523009" y="987517"/>
                    </a:cubicBezTo>
                    <a:cubicBezTo>
                      <a:pt x="540868" y="982044"/>
                      <a:pt x="558438" y="975611"/>
                      <a:pt x="576393" y="970427"/>
                    </a:cubicBezTo>
                    <a:cubicBezTo>
                      <a:pt x="580811" y="969179"/>
                      <a:pt x="586283" y="969947"/>
                      <a:pt x="590892" y="971387"/>
                    </a:cubicBezTo>
                    <a:cubicBezTo>
                      <a:pt x="606638" y="976284"/>
                      <a:pt x="616624" y="988574"/>
                      <a:pt x="627569" y="999904"/>
                    </a:cubicBezTo>
                    <a:cubicBezTo>
                      <a:pt x="632370" y="1004897"/>
                      <a:pt x="638995" y="1008449"/>
                      <a:pt x="645429" y="1011329"/>
                    </a:cubicBezTo>
                    <a:cubicBezTo>
                      <a:pt x="662135" y="1018723"/>
                      <a:pt x="679226" y="1025348"/>
                      <a:pt x="696125" y="1032356"/>
                    </a:cubicBezTo>
                    <a:cubicBezTo>
                      <a:pt x="697757" y="1033029"/>
                      <a:pt x="699100" y="1034757"/>
                      <a:pt x="700349" y="1036197"/>
                    </a:cubicBezTo>
                    <a:cubicBezTo>
                      <a:pt x="712831" y="1051368"/>
                      <a:pt x="725216" y="1066634"/>
                      <a:pt x="737795" y="1081804"/>
                    </a:cubicBezTo>
                    <a:cubicBezTo>
                      <a:pt x="740195" y="1084684"/>
                      <a:pt x="743652" y="1086797"/>
                      <a:pt x="746244" y="1089581"/>
                    </a:cubicBezTo>
                    <a:cubicBezTo>
                      <a:pt x="749893" y="1093422"/>
                      <a:pt x="754502" y="1097071"/>
                      <a:pt x="756422" y="1101680"/>
                    </a:cubicBezTo>
                    <a:cubicBezTo>
                      <a:pt x="762374" y="1116177"/>
                      <a:pt x="773801" y="1122419"/>
                      <a:pt x="788202" y="1125108"/>
                    </a:cubicBezTo>
                    <a:cubicBezTo>
                      <a:pt x="801357" y="1127603"/>
                      <a:pt x="814511" y="1129716"/>
                      <a:pt x="827569" y="1132596"/>
                    </a:cubicBezTo>
                    <a:cubicBezTo>
                      <a:pt x="843507" y="1136053"/>
                      <a:pt x="859350" y="1139798"/>
                      <a:pt x="875097" y="1144022"/>
                    </a:cubicBezTo>
                    <a:cubicBezTo>
                      <a:pt x="881913" y="1145847"/>
                      <a:pt x="889115" y="1147959"/>
                      <a:pt x="894972" y="1151704"/>
                    </a:cubicBezTo>
                    <a:cubicBezTo>
                      <a:pt x="911390" y="1162073"/>
                      <a:pt x="928961" y="1169082"/>
                      <a:pt x="948260" y="1166298"/>
                    </a:cubicBezTo>
                    <a:cubicBezTo>
                      <a:pt x="963718" y="1164089"/>
                      <a:pt x="976680" y="1169754"/>
                      <a:pt x="986282" y="1178588"/>
                    </a:cubicBezTo>
                    <a:cubicBezTo>
                      <a:pt x="1003757" y="1194623"/>
                      <a:pt x="1022479" y="1190973"/>
                      <a:pt x="1041107" y="1185789"/>
                    </a:cubicBezTo>
                    <a:cubicBezTo>
                      <a:pt x="1050708" y="1183101"/>
                      <a:pt x="1058581" y="1183485"/>
                      <a:pt x="1067703" y="1186076"/>
                    </a:cubicBezTo>
                    <a:cubicBezTo>
                      <a:pt x="1088826" y="1192126"/>
                      <a:pt x="1102941" y="1208544"/>
                      <a:pt x="1116574" y="1222946"/>
                    </a:cubicBezTo>
                    <a:cubicBezTo>
                      <a:pt x="1128193" y="1235236"/>
                      <a:pt x="1141251" y="1242149"/>
                      <a:pt x="1155557" y="1247335"/>
                    </a:cubicBezTo>
                    <a:cubicBezTo>
                      <a:pt x="1173608" y="1253959"/>
                      <a:pt x="1187914" y="1251464"/>
                      <a:pt x="1196556" y="1235525"/>
                    </a:cubicBezTo>
                    <a:cubicBezTo>
                      <a:pt x="1198956" y="1231012"/>
                      <a:pt x="1203180" y="1225730"/>
                      <a:pt x="1207693" y="1224387"/>
                    </a:cubicBezTo>
                    <a:cubicBezTo>
                      <a:pt x="1229488" y="1217666"/>
                      <a:pt x="1251572" y="1207872"/>
                      <a:pt x="1274904" y="1213826"/>
                    </a:cubicBezTo>
                    <a:cubicBezTo>
                      <a:pt x="1307165" y="1221987"/>
                      <a:pt x="1338658" y="1221507"/>
                      <a:pt x="1370919" y="1213442"/>
                    </a:cubicBezTo>
                    <a:cubicBezTo>
                      <a:pt x="1423247" y="1200383"/>
                      <a:pt x="1475575" y="1186557"/>
                      <a:pt x="1530593" y="1189437"/>
                    </a:cubicBezTo>
                    <a:cubicBezTo>
                      <a:pt x="1539713" y="1189917"/>
                      <a:pt x="1550563" y="1184060"/>
                      <a:pt x="1558436" y="1178299"/>
                    </a:cubicBezTo>
                    <a:cubicBezTo>
                      <a:pt x="1573511" y="1167354"/>
                      <a:pt x="1572838" y="1166489"/>
                      <a:pt x="1589737" y="1175515"/>
                    </a:cubicBezTo>
                    <a:cubicBezTo>
                      <a:pt x="1593770" y="1177724"/>
                      <a:pt x="1598763" y="1179068"/>
                      <a:pt x="1601740" y="1182333"/>
                    </a:cubicBezTo>
                    <a:cubicBezTo>
                      <a:pt x="1616909" y="1198943"/>
                      <a:pt x="1635633" y="1194910"/>
                      <a:pt x="1654259" y="1192510"/>
                    </a:cubicBezTo>
                    <a:cubicBezTo>
                      <a:pt x="1657524" y="1192030"/>
                      <a:pt x="1661460" y="1191358"/>
                      <a:pt x="1664246" y="1192702"/>
                    </a:cubicBezTo>
                    <a:cubicBezTo>
                      <a:pt x="1676823" y="1198750"/>
                      <a:pt x="1687481" y="1196639"/>
                      <a:pt x="1698427" y="1188381"/>
                    </a:cubicBezTo>
                    <a:cubicBezTo>
                      <a:pt x="1707932" y="1181276"/>
                      <a:pt x="1718878" y="1177052"/>
                      <a:pt x="1730112" y="1185885"/>
                    </a:cubicBezTo>
                    <a:cubicBezTo>
                      <a:pt x="1755076" y="1205472"/>
                      <a:pt x="1781767" y="1206432"/>
                      <a:pt x="1809996" y="1194046"/>
                    </a:cubicBezTo>
                    <a:cubicBezTo>
                      <a:pt x="1830159" y="1185213"/>
                      <a:pt x="1850034" y="1183196"/>
                      <a:pt x="1871254" y="1192126"/>
                    </a:cubicBezTo>
                    <a:cubicBezTo>
                      <a:pt x="1879415" y="1195582"/>
                      <a:pt x="1889977" y="1193278"/>
                      <a:pt x="1899482" y="1194046"/>
                    </a:cubicBezTo>
                    <a:cubicBezTo>
                      <a:pt x="1904859" y="1194430"/>
                      <a:pt x="1910813" y="1194526"/>
                      <a:pt x="1915420" y="1196927"/>
                    </a:cubicBezTo>
                    <a:cubicBezTo>
                      <a:pt x="1927711" y="1203072"/>
                      <a:pt x="1939136" y="1210945"/>
                      <a:pt x="1951522" y="1216994"/>
                    </a:cubicBezTo>
                    <a:cubicBezTo>
                      <a:pt x="1957475" y="1219874"/>
                      <a:pt x="1964580" y="1221410"/>
                      <a:pt x="1971302" y="1221507"/>
                    </a:cubicBezTo>
                    <a:cubicBezTo>
                      <a:pt x="1991177" y="1221987"/>
                      <a:pt x="2011052" y="1221987"/>
                      <a:pt x="2030831" y="1221123"/>
                    </a:cubicBezTo>
                    <a:cubicBezTo>
                      <a:pt x="2063476" y="1219778"/>
                      <a:pt x="2096601" y="1219490"/>
                      <a:pt x="2120125" y="1190878"/>
                    </a:cubicBezTo>
                    <a:cubicBezTo>
                      <a:pt x="2122046" y="1188573"/>
                      <a:pt x="2126174" y="1187229"/>
                      <a:pt x="2129439" y="1186845"/>
                    </a:cubicBezTo>
                    <a:cubicBezTo>
                      <a:pt x="2144513" y="1185021"/>
                      <a:pt x="2159971" y="1184828"/>
                      <a:pt x="2174854" y="1181852"/>
                    </a:cubicBezTo>
                    <a:cubicBezTo>
                      <a:pt x="2186760" y="1179452"/>
                      <a:pt x="2196650" y="1180220"/>
                      <a:pt x="2205674" y="1188669"/>
                    </a:cubicBezTo>
                    <a:cubicBezTo>
                      <a:pt x="2217485" y="1199807"/>
                      <a:pt x="2231887" y="1206336"/>
                      <a:pt x="2247634" y="1202784"/>
                    </a:cubicBezTo>
                    <a:cubicBezTo>
                      <a:pt x="2263379" y="1199327"/>
                      <a:pt x="2273749" y="1206816"/>
                      <a:pt x="2285367" y="1214594"/>
                    </a:cubicBezTo>
                    <a:cubicBezTo>
                      <a:pt x="2293817" y="1220258"/>
                      <a:pt x="2303418" y="1227363"/>
                      <a:pt x="2312827" y="1227939"/>
                    </a:cubicBezTo>
                    <a:cubicBezTo>
                      <a:pt x="2334143" y="1229187"/>
                      <a:pt x="2352482" y="1248967"/>
                      <a:pt x="2375622" y="1237733"/>
                    </a:cubicBezTo>
                    <a:cubicBezTo>
                      <a:pt x="2377158" y="1236965"/>
                      <a:pt x="2379942" y="1238885"/>
                      <a:pt x="2382151" y="1239365"/>
                    </a:cubicBezTo>
                    <a:cubicBezTo>
                      <a:pt x="2399817" y="1243014"/>
                      <a:pt x="2416428" y="1239461"/>
                      <a:pt x="2429390" y="1227459"/>
                    </a:cubicBezTo>
                    <a:cubicBezTo>
                      <a:pt x="2446385" y="1211809"/>
                      <a:pt x="2465203" y="1210272"/>
                      <a:pt x="2486134" y="1215362"/>
                    </a:cubicBezTo>
                    <a:cubicBezTo>
                      <a:pt x="2492856" y="1216994"/>
                      <a:pt x="2499577" y="1218146"/>
                      <a:pt x="2506394" y="1219490"/>
                    </a:cubicBezTo>
                    <a:cubicBezTo>
                      <a:pt x="2515611" y="1221410"/>
                      <a:pt x="2524925" y="1223427"/>
                      <a:pt x="2534142" y="1225347"/>
                    </a:cubicBezTo>
                    <a:cubicBezTo>
                      <a:pt x="2543072" y="1227268"/>
                      <a:pt x="2552962" y="1230532"/>
                      <a:pt x="2559874" y="1222275"/>
                    </a:cubicBezTo>
                    <a:cubicBezTo>
                      <a:pt x="2565827" y="1215169"/>
                      <a:pt x="2570052" y="1215842"/>
                      <a:pt x="2575525" y="1221987"/>
                    </a:cubicBezTo>
                    <a:cubicBezTo>
                      <a:pt x="2594536" y="1243494"/>
                      <a:pt x="2617580" y="1256936"/>
                      <a:pt x="2646960" y="1257896"/>
                    </a:cubicBezTo>
                    <a:cubicBezTo>
                      <a:pt x="2653009" y="1258088"/>
                      <a:pt x="2659154" y="1259432"/>
                      <a:pt x="2665107" y="1260873"/>
                    </a:cubicBezTo>
                    <a:cubicBezTo>
                      <a:pt x="2668756" y="1261736"/>
                      <a:pt x="2673173" y="1262697"/>
                      <a:pt x="2675381" y="1265290"/>
                    </a:cubicBezTo>
                    <a:cubicBezTo>
                      <a:pt x="2692567" y="1285068"/>
                      <a:pt x="2713979" y="1298799"/>
                      <a:pt x="2737311" y="1309841"/>
                    </a:cubicBezTo>
                    <a:cubicBezTo>
                      <a:pt x="2745664" y="1313777"/>
                      <a:pt x="2754594" y="1317713"/>
                      <a:pt x="2763619" y="1318866"/>
                    </a:cubicBezTo>
                    <a:cubicBezTo>
                      <a:pt x="2773028" y="1320018"/>
                      <a:pt x="2782917" y="1318098"/>
                      <a:pt x="2792519" y="1317041"/>
                    </a:cubicBezTo>
                    <a:cubicBezTo>
                      <a:pt x="2798184" y="1316466"/>
                      <a:pt x="2804713" y="1316561"/>
                      <a:pt x="2809226" y="1313777"/>
                    </a:cubicBezTo>
                    <a:cubicBezTo>
                      <a:pt x="2823532" y="1305039"/>
                      <a:pt x="2837358" y="1295631"/>
                      <a:pt x="2850705" y="1285452"/>
                    </a:cubicBezTo>
                    <a:cubicBezTo>
                      <a:pt x="2862131" y="1276715"/>
                      <a:pt x="2864435" y="1275467"/>
                      <a:pt x="2874324" y="1286413"/>
                    </a:cubicBezTo>
                    <a:cubicBezTo>
                      <a:pt x="2884502" y="1297647"/>
                      <a:pt x="2897176" y="1303503"/>
                      <a:pt x="2911194" y="1305903"/>
                    </a:cubicBezTo>
                    <a:cubicBezTo>
                      <a:pt x="2933373" y="1309648"/>
                      <a:pt x="2955745" y="1312816"/>
                      <a:pt x="2978116" y="1314641"/>
                    </a:cubicBezTo>
                    <a:cubicBezTo>
                      <a:pt x="2998375" y="1316273"/>
                      <a:pt x="3008073" y="1307440"/>
                      <a:pt x="3012106" y="1287373"/>
                    </a:cubicBezTo>
                    <a:cubicBezTo>
                      <a:pt x="3014410" y="1276235"/>
                      <a:pt x="3017387" y="1264137"/>
                      <a:pt x="3029676" y="1261161"/>
                    </a:cubicBezTo>
                    <a:cubicBezTo>
                      <a:pt x="3049744" y="1256360"/>
                      <a:pt x="3070579" y="1254248"/>
                      <a:pt x="3080469" y="1230724"/>
                    </a:cubicBezTo>
                    <a:cubicBezTo>
                      <a:pt x="3085941" y="1235909"/>
                      <a:pt x="3089302" y="1238981"/>
                      <a:pt x="3092567" y="1242054"/>
                    </a:cubicBezTo>
                    <a:cubicBezTo>
                      <a:pt x="3101592" y="1250599"/>
                      <a:pt x="3120314" y="1254248"/>
                      <a:pt x="3129821" y="1246855"/>
                    </a:cubicBezTo>
                    <a:cubicBezTo>
                      <a:pt x="3143839" y="1236101"/>
                      <a:pt x="3156705" y="1238117"/>
                      <a:pt x="3170147" y="1246471"/>
                    </a:cubicBezTo>
                    <a:cubicBezTo>
                      <a:pt x="3192615" y="1260297"/>
                      <a:pt x="3217674" y="1257128"/>
                      <a:pt x="3240429" y="1251559"/>
                    </a:cubicBezTo>
                    <a:cubicBezTo>
                      <a:pt x="3257617" y="1247430"/>
                      <a:pt x="3275956" y="1239845"/>
                      <a:pt x="3287189" y="1222466"/>
                    </a:cubicBezTo>
                    <a:cubicBezTo>
                      <a:pt x="3290741" y="1216898"/>
                      <a:pt x="3298711" y="1214113"/>
                      <a:pt x="3305049" y="1210465"/>
                    </a:cubicBezTo>
                    <a:cubicBezTo>
                      <a:pt x="3310329" y="1207488"/>
                      <a:pt x="3315898" y="1204704"/>
                      <a:pt x="3321755" y="1202784"/>
                    </a:cubicBezTo>
                    <a:cubicBezTo>
                      <a:pt x="3327995" y="1200671"/>
                      <a:pt x="3334909" y="1197598"/>
                      <a:pt x="3341055" y="1198463"/>
                    </a:cubicBezTo>
                    <a:cubicBezTo>
                      <a:pt x="3359681" y="1200959"/>
                      <a:pt x="3374467" y="1196062"/>
                      <a:pt x="3387621" y="1182140"/>
                    </a:cubicBezTo>
                    <a:cubicBezTo>
                      <a:pt x="3394439" y="1174939"/>
                      <a:pt x="3404520" y="1166202"/>
                      <a:pt x="3413161" y="1166105"/>
                    </a:cubicBezTo>
                    <a:cubicBezTo>
                      <a:pt x="3434189" y="1165818"/>
                      <a:pt x="3451663" y="1158905"/>
                      <a:pt x="3470579" y="1150647"/>
                    </a:cubicBezTo>
                    <a:cubicBezTo>
                      <a:pt x="3482772" y="1145366"/>
                      <a:pt x="3496598" y="1141718"/>
                      <a:pt x="3509657" y="1136821"/>
                    </a:cubicBezTo>
                    <a:cubicBezTo>
                      <a:pt x="3524923" y="1131060"/>
                      <a:pt x="3541534" y="1128948"/>
                      <a:pt x="3550847" y="1113009"/>
                    </a:cubicBezTo>
                    <a:cubicBezTo>
                      <a:pt x="3551903" y="1111281"/>
                      <a:pt x="3555072" y="1110993"/>
                      <a:pt x="3556608" y="1109361"/>
                    </a:cubicBezTo>
                    <a:cubicBezTo>
                      <a:pt x="3561505" y="1104368"/>
                      <a:pt x="3567842" y="1099760"/>
                      <a:pt x="3570435" y="1093710"/>
                    </a:cubicBezTo>
                    <a:cubicBezTo>
                      <a:pt x="3577923" y="1076044"/>
                      <a:pt x="3583780" y="1057800"/>
                      <a:pt x="3590501" y="1039846"/>
                    </a:cubicBezTo>
                    <a:cubicBezTo>
                      <a:pt x="3591942" y="1036005"/>
                      <a:pt x="3593285" y="1031108"/>
                      <a:pt x="3596263" y="1028900"/>
                    </a:cubicBezTo>
                    <a:cubicBezTo>
                      <a:pt x="3613449" y="1016226"/>
                      <a:pt x="3630925" y="1004032"/>
                      <a:pt x="3648591" y="992030"/>
                    </a:cubicBezTo>
                    <a:cubicBezTo>
                      <a:pt x="3655696" y="987229"/>
                      <a:pt x="3661649" y="989918"/>
                      <a:pt x="3667986" y="995487"/>
                    </a:cubicBezTo>
                    <a:cubicBezTo>
                      <a:pt x="3674131" y="1000768"/>
                      <a:pt x="3681717" y="1006240"/>
                      <a:pt x="3689397" y="1007585"/>
                    </a:cubicBezTo>
                    <a:cubicBezTo>
                      <a:pt x="3704760" y="1010177"/>
                      <a:pt x="3720698" y="1010753"/>
                      <a:pt x="3736349" y="1010753"/>
                    </a:cubicBezTo>
                    <a:cubicBezTo>
                      <a:pt x="3742205" y="1010753"/>
                      <a:pt x="3748446" y="1007297"/>
                      <a:pt x="3753919" y="1004513"/>
                    </a:cubicBezTo>
                    <a:cubicBezTo>
                      <a:pt x="3764289" y="999231"/>
                      <a:pt x="3773890" y="992126"/>
                      <a:pt x="3784643" y="987710"/>
                    </a:cubicBezTo>
                    <a:cubicBezTo>
                      <a:pt x="3797126" y="982621"/>
                      <a:pt x="3804615" y="974459"/>
                      <a:pt x="3808359" y="961689"/>
                    </a:cubicBezTo>
                    <a:cubicBezTo>
                      <a:pt x="3813929" y="942679"/>
                      <a:pt x="3827179" y="929428"/>
                      <a:pt x="3842829" y="918674"/>
                    </a:cubicBezTo>
                    <a:cubicBezTo>
                      <a:pt x="3862705" y="904944"/>
                      <a:pt x="3886421" y="905616"/>
                      <a:pt x="3908983" y="902256"/>
                    </a:cubicBezTo>
                    <a:cubicBezTo>
                      <a:pt x="3917625" y="901008"/>
                      <a:pt x="3926555" y="899951"/>
                      <a:pt x="3934428" y="896783"/>
                    </a:cubicBezTo>
                    <a:cubicBezTo>
                      <a:pt x="3964288" y="884877"/>
                      <a:pt x="3994149" y="873548"/>
                      <a:pt x="4026987" y="873835"/>
                    </a:cubicBezTo>
                    <a:cubicBezTo>
                      <a:pt x="4029674" y="873835"/>
                      <a:pt x="4032363" y="873548"/>
                      <a:pt x="4035051" y="873067"/>
                    </a:cubicBezTo>
                    <a:cubicBezTo>
                      <a:pt x="4058383" y="869131"/>
                      <a:pt x="4082483" y="867594"/>
                      <a:pt x="4099189" y="846664"/>
                    </a:cubicBezTo>
                    <a:cubicBezTo>
                      <a:pt x="4102261" y="842823"/>
                      <a:pt x="4109271" y="841671"/>
                      <a:pt x="4114647" y="840134"/>
                    </a:cubicBezTo>
                    <a:cubicBezTo>
                      <a:pt x="4123961" y="837638"/>
                      <a:pt x="4130203" y="832549"/>
                      <a:pt x="4133563" y="823427"/>
                    </a:cubicBezTo>
                    <a:cubicBezTo>
                      <a:pt x="4139229" y="807681"/>
                      <a:pt x="4145949" y="792223"/>
                      <a:pt x="4151039" y="776284"/>
                    </a:cubicBezTo>
                    <a:cubicBezTo>
                      <a:pt x="4154591" y="765338"/>
                      <a:pt x="4161215" y="759289"/>
                      <a:pt x="4171489" y="754776"/>
                    </a:cubicBezTo>
                    <a:cubicBezTo>
                      <a:pt x="4177251" y="752280"/>
                      <a:pt x="4182243" y="746808"/>
                      <a:pt x="4186372" y="741718"/>
                    </a:cubicBezTo>
                    <a:cubicBezTo>
                      <a:pt x="4191365" y="735573"/>
                      <a:pt x="4193957" y="727412"/>
                      <a:pt x="4199429" y="721940"/>
                    </a:cubicBezTo>
                    <a:cubicBezTo>
                      <a:pt x="4212775" y="708305"/>
                      <a:pt x="4216905" y="693231"/>
                      <a:pt x="4212487" y="674604"/>
                    </a:cubicBezTo>
                    <a:cubicBezTo>
                      <a:pt x="4208551" y="658090"/>
                      <a:pt x="4218921" y="636006"/>
                      <a:pt x="4232555" y="632645"/>
                    </a:cubicBezTo>
                    <a:cubicBezTo>
                      <a:pt x="4247629" y="628900"/>
                      <a:pt x="4257999" y="619684"/>
                      <a:pt x="4268657" y="609410"/>
                    </a:cubicBezTo>
                    <a:cubicBezTo>
                      <a:pt x="4274609" y="603649"/>
                      <a:pt x="4282963" y="598656"/>
                      <a:pt x="4291028" y="597216"/>
                    </a:cubicBezTo>
                    <a:cubicBezTo>
                      <a:pt x="4321657" y="591647"/>
                      <a:pt x="4350557" y="598464"/>
                      <a:pt x="4379651" y="609506"/>
                    </a:cubicBezTo>
                    <a:cubicBezTo>
                      <a:pt x="4398661" y="616707"/>
                      <a:pt x="4419784" y="618627"/>
                      <a:pt x="4440139" y="621507"/>
                    </a:cubicBezTo>
                    <a:cubicBezTo>
                      <a:pt x="4446477" y="622371"/>
                      <a:pt x="4454542" y="620452"/>
                      <a:pt x="4460015" y="616899"/>
                    </a:cubicBezTo>
                    <a:cubicBezTo>
                      <a:pt x="4479218" y="604609"/>
                      <a:pt x="4498325" y="591935"/>
                      <a:pt x="4516183" y="577724"/>
                    </a:cubicBezTo>
                    <a:cubicBezTo>
                      <a:pt x="4532795" y="564379"/>
                      <a:pt x="4551517" y="558810"/>
                      <a:pt x="4571681" y="560250"/>
                    </a:cubicBezTo>
                    <a:cubicBezTo>
                      <a:pt x="4586371" y="561306"/>
                      <a:pt x="4599621" y="558905"/>
                      <a:pt x="4613447" y="555257"/>
                    </a:cubicBezTo>
                    <a:cubicBezTo>
                      <a:pt x="4624969" y="552185"/>
                      <a:pt x="4637643" y="550072"/>
                      <a:pt x="4649355" y="551417"/>
                    </a:cubicBezTo>
                    <a:cubicBezTo>
                      <a:pt x="4665775" y="553337"/>
                      <a:pt x="4679313" y="550553"/>
                      <a:pt x="4692467" y="540663"/>
                    </a:cubicBezTo>
                    <a:cubicBezTo>
                      <a:pt x="4699476" y="535382"/>
                      <a:pt x="4708502" y="532598"/>
                      <a:pt x="4716855" y="528949"/>
                    </a:cubicBezTo>
                    <a:cubicBezTo>
                      <a:pt x="4729721" y="523284"/>
                      <a:pt x="4743067" y="518483"/>
                      <a:pt x="4755645" y="512147"/>
                    </a:cubicBezTo>
                    <a:cubicBezTo>
                      <a:pt x="4769183" y="505425"/>
                      <a:pt x="4781569" y="496112"/>
                      <a:pt x="4795395" y="490351"/>
                    </a:cubicBezTo>
                    <a:cubicBezTo>
                      <a:pt x="4810278" y="484110"/>
                      <a:pt x="4819879" y="474605"/>
                      <a:pt x="4825928" y="459818"/>
                    </a:cubicBezTo>
                    <a:cubicBezTo>
                      <a:pt x="4829769" y="450504"/>
                      <a:pt x="4835049" y="440615"/>
                      <a:pt x="4842347" y="434086"/>
                    </a:cubicBezTo>
                    <a:cubicBezTo>
                      <a:pt x="4857422" y="420740"/>
                      <a:pt x="4875087" y="410370"/>
                      <a:pt x="4890451" y="397216"/>
                    </a:cubicBezTo>
                    <a:cubicBezTo>
                      <a:pt x="4912054" y="378781"/>
                      <a:pt x="4932025" y="359194"/>
                      <a:pt x="4933945" y="327701"/>
                    </a:cubicBezTo>
                    <a:cubicBezTo>
                      <a:pt x="4935001" y="310322"/>
                      <a:pt x="4944219" y="302929"/>
                      <a:pt x="4961214" y="298801"/>
                    </a:cubicBezTo>
                    <a:cubicBezTo>
                      <a:pt x="4966878" y="297457"/>
                      <a:pt x="4974945" y="294864"/>
                      <a:pt x="4976672" y="290639"/>
                    </a:cubicBezTo>
                    <a:cubicBezTo>
                      <a:pt x="4981857" y="278061"/>
                      <a:pt x="4992610" y="275565"/>
                      <a:pt x="5002979" y="270573"/>
                    </a:cubicBezTo>
                    <a:cubicBezTo>
                      <a:pt x="5009221" y="267596"/>
                      <a:pt x="5016903" y="261739"/>
                      <a:pt x="5018535" y="255690"/>
                    </a:cubicBezTo>
                    <a:cubicBezTo>
                      <a:pt x="5025255" y="231206"/>
                      <a:pt x="5043690" y="216804"/>
                      <a:pt x="5061069" y="200961"/>
                    </a:cubicBezTo>
                    <a:cubicBezTo>
                      <a:pt x="5066158" y="196256"/>
                      <a:pt x="5071631" y="190879"/>
                      <a:pt x="5074127" y="184735"/>
                    </a:cubicBezTo>
                    <a:cubicBezTo>
                      <a:pt x="5079409" y="171484"/>
                      <a:pt x="5087281" y="161882"/>
                      <a:pt x="5101108" y="156891"/>
                    </a:cubicBezTo>
                    <a:cubicBezTo>
                      <a:pt x="5105524" y="155354"/>
                      <a:pt x="5109557" y="151801"/>
                      <a:pt x="5112918" y="148441"/>
                    </a:cubicBezTo>
                    <a:cubicBezTo>
                      <a:pt x="5120119" y="141144"/>
                      <a:pt x="5126167" y="132598"/>
                      <a:pt x="5133753" y="125782"/>
                    </a:cubicBezTo>
                    <a:cubicBezTo>
                      <a:pt x="5153051" y="108211"/>
                      <a:pt x="5172159" y="90928"/>
                      <a:pt x="5183393" y="66348"/>
                    </a:cubicBezTo>
                    <a:cubicBezTo>
                      <a:pt x="5188865" y="54346"/>
                      <a:pt x="5195107" y="41288"/>
                      <a:pt x="5204709" y="33030"/>
                    </a:cubicBezTo>
                    <a:cubicBezTo>
                      <a:pt x="5216903" y="22565"/>
                      <a:pt x="5232937" y="16612"/>
                      <a:pt x="5247243" y="8451"/>
                    </a:cubicBezTo>
                    <a:close/>
                  </a:path>
                </a:pathLst>
              </a:custGeom>
              <a:blipFill dpi="0" rotWithShape="1">
                <a:blip r:embed="rId1">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pic>
        <p:nvPicPr>
          <p:cNvPr id="5" name="Content Placeholder 4" descr="A black comb with a round object&#10;&#10;Description automatically generated"/>
          <p:cNvPicPr>
            <a:picLocks noChangeAspect="1"/>
          </p:cNvPicPr>
          <p:nvPr/>
        </p:nvPicPr>
        <p:blipFill>
          <a:blip r:embed="rId2"/>
          <a:stretch>
            <a:fillRect/>
          </a:stretch>
        </p:blipFill>
        <p:spPr>
          <a:xfrm>
            <a:off x="2037020" y="2008057"/>
            <a:ext cx="2841254" cy="3063347"/>
          </a:xfrm>
          <a:prstGeom prst="rect">
            <a:avLst/>
          </a:prstGeom>
        </p:spPr>
      </p:pic>
      <p:sp>
        <p:nvSpPr>
          <p:cNvPr id="23" name="Content Placeholder 8"/>
          <p:cNvSpPr>
            <a:spLocks noGrp="1"/>
          </p:cNvSpPr>
          <p:nvPr>
            <p:ph idx="1"/>
          </p:nvPr>
        </p:nvSpPr>
        <p:spPr>
          <a:xfrm>
            <a:off x="6981826" y="3146400"/>
            <a:ext cx="4391024" cy="3197250"/>
          </a:xfrm>
        </p:spPr>
        <p:txBody>
          <a:bodyPr>
            <a:normAutofit fontScale="92500"/>
          </a:bodyPr>
          <a:lstStyle/>
          <a:p>
            <a:pPr marL="0" indent="0">
              <a:buNone/>
            </a:pPr>
            <a:r>
              <a:rPr lang="en-US" sz="2400">
                <a:solidFill>
                  <a:schemeClr val="bg1">
                    <a:alpha val="80000"/>
                  </a:schemeClr>
                </a:solidFill>
              </a:rPr>
              <a:t>The term "</a:t>
            </a:r>
            <a:r>
              <a:rPr lang="en-US" sz="2400" err="1">
                <a:solidFill>
                  <a:schemeClr val="bg1">
                    <a:alpha val="80000"/>
                  </a:schemeClr>
                </a:solidFill>
              </a:rPr>
              <a:t>Duafe</a:t>
            </a:r>
            <a:r>
              <a:rPr lang="en-US" sz="2400">
                <a:solidFill>
                  <a:schemeClr val="bg1">
                    <a:alpha val="80000"/>
                  </a:schemeClr>
                </a:solidFill>
              </a:rPr>
              <a:t>" translates to "wooden comb" and symbolizes feminine qualities such as patience, prudence, fondness, love, and care. It is a combination of the English words ”</a:t>
            </a:r>
            <a:r>
              <a:rPr lang="en-US" sz="2400" err="1">
                <a:solidFill>
                  <a:schemeClr val="bg1">
                    <a:alpha val="80000"/>
                  </a:schemeClr>
                </a:solidFill>
              </a:rPr>
              <a:t>dua</a:t>
            </a:r>
            <a:r>
              <a:rPr lang="en-US" sz="2400">
                <a:solidFill>
                  <a:schemeClr val="bg1">
                    <a:alpha val="80000"/>
                  </a:schemeClr>
                </a:solidFill>
              </a:rPr>
              <a:t>" meaning wood or wooden, and ”</a:t>
            </a:r>
            <a:r>
              <a:rPr lang="en-US" sz="2400" err="1">
                <a:solidFill>
                  <a:schemeClr val="bg1">
                    <a:alpha val="80000"/>
                  </a:schemeClr>
                </a:solidFill>
              </a:rPr>
              <a:t>afe</a:t>
            </a:r>
            <a:r>
              <a:rPr lang="en-US" sz="2400">
                <a:solidFill>
                  <a:schemeClr val="bg1">
                    <a:alpha val="80000"/>
                  </a:schemeClr>
                </a:solidFill>
              </a:rPr>
              <a:t>" referring to a comb. The </a:t>
            </a:r>
            <a:r>
              <a:rPr lang="en-US" sz="2400" err="1">
                <a:solidFill>
                  <a:schemeClr val="bg1">
                    <a:alpha val="80000"/>
                  </a:schemeClr>
                </a:solidFill>
              </a:rPr>
              <a:t>Duafe</a:t>
            </a:r>
            <a:r>
              <a:rPr lang="en-US" sz="2400">
                <a:solidFill>
                  <a:schemeClr val="bg1">
                    <a:alpha val="80000"/>
                  </a:schemeClr>
                </a:solidFill>
              </a:rPr>
              <a:t> held significance as an essential grooming tool for women.</a:t>
            </a:r>
            <a:endParaRPr lang="en-US" sz="2400">
              <a:solidFill>
                <a:schemeClr val="bg1">
                  <a:alpha val="80000"/>
                </a:schemeClr>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5" name="Rectangle 74"/>
          <p:cNvSpPr>
            <a:spLocks noGrp="1" noRot="1" noChangeAspect="1" noMove="1" noResize="1" noEditPoints="1" noAdjustHandles="1" noChangeArrowheads="1" noChangeShapeType="1" noTextEdit="1"/>
          </p:cNvSpPr>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a:spLocks noGrp="1" noRot="1" noChangeAspect="1" noMove="1" noResize="1" noEditPoints="1" noAdjustHandles="1" noChangeArrowheads="1" noChangeShapeType="1" noTextEdit="1"/>
          </p:cNvSpPr>
          <p:nvPr/>
        </p:nvSpPr>
        <p:spPr>
          <a:xfrm>
            <a:off x="0" y="1"/>
            <a:ext cx="4775791" cy="6857999"/>
          </a:xfrm>
          <a:prstGeom prst="rect">
            <a:avLst/>
          </a:prstGeom>
          <a:solidFill>
            <a:schemeClr val="tx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73526" y="839972"/>
            <a:ext cx="3228738" cy="1073888"/>
          </a:xfrm>
        </p:spPr>
        <p:txBody>
          <a:bodyPr vert="horz" lIns="91440" tIns="45720" rIns="91440" bIns="45720" rtlCol="0" anchor="b">
            <a:normAutofit/>
          </a:bodyPr>
          <a:lstStyle/>
          <a:p>
            <a:pPr algn="ctr"/>
            <a:r>
              <a:rPr lang="en-US" sz="2800">
                <a:solidFill>
                  <a:schemeClr val="bg1">
                    <a:alpha val="60000"/>
                  </a:schemeClr>
                </a:solidFill>
              </a:rPr>
              <a:t>GHANA MAP</a:t>
            </a:r>
            <a:endParaRPr lang="en-US" sz="2800">
              <a:solidFill>
                <a:schemeClr val="bg1">
                  <a:alpha val="60000"/>
                </a:schemeClr>
              </a:solidFill>
            </a:endParaRPr>
          </a:p>
        </p:txBody>
      </p:sp>
      <p:sp>
        <p:nvSpPr>
          <p:cNvPr id="28" name="Content Placeholder 27"/>
          <p:cNvSpPr>
            <a:spLocks noGrp="1"/>
          </p:cNvSpPr>
          <p:nvPr>
            <p:ph idx="1"/>
          </p:nvPr>
        </p:nvSpPr>
        <p:spPr>
          <a:xfrm>
            <a:off x="773526" y="2147777"/>
            <a:ext cx="3383804" cy="3593804"/>
          </a:xfrm>
        </p:spPr>
        <p:txBody>
          <a:bodyPr anchor="t">
            <a:normAutofit/>
          </a:bodyPr>
          <a:lstStyle/>
          <a:p>
            <a:pPr marL="0" indent="0" algn="ctr">
              <a:buNone/>
            </a:pPr>
            <a:r>
              <a:rPr lang="en-US" sz="2000">
                <a:solidFill>
                  <a:schemeClr val="bg1"/>
                </a:solidFill>
                <a:effectLst/>
              </a:rPr>
              <a:t>Ghana is divided into 16 regions. The 16 regions of Ghana are Ahafo, Ashanti, Bono, Bono East, Central, Eastern, Greater Accra, North East, Northern, </a:t>
            </a:r>
            <a:r>
              <a:rPr lang="en-US" sz="2000" err="1">
                <a:solidFill>
                  <a:schemeClr val="bg1"/>
                </a:solidFill>
                <a:effectLst/>
              </a:rPr>
              <a:t>Oti</a:t>
            </a:r>
            <a:r>
              <a:rPr lang="en-US" sz="2000">
                <a:solidFill>
                  <a:schemeClr val="bg1"/>
                </a:solidFill>
                <a:effectLst/>
              </a:rPr>
              <a:t>, Savannah, Upper East, Upper West, Volta, Western, and Western North. The national capital of Accra is located in the Greater Accra Region.</a:t>
            </a:r>
            <a:br>
              <a:rPr lang="en-US" sz="2000">
                <a:solidFill>
                  <a:schemeClr val="bg1"/>
                </a:solidFill>
              </a:rPr>
            </a:br>
            <a:endParaRPr lang="en-US" sz="2000">
              <a:solidFill>
                <a:schemeClr val="bg1"/>
              </a:solidFill>
            </a:endParaRPr>
          </a:p>
        </p:txBody>
      </p:sp>
      <p:pic>
        <p:nvPicPr>
          <p:cNvPr id="25" name="Picture 24" descr="A map of different colored regions&#10;&#10;Description automatically generated"/>
          <p:cNvPicPr>
            <a:picLocks noChangeAspect="1"/>
          </p:cNvPicPr>
          <p:nvPr/>
        </p:nvPicPr>
        <p:blipFill rotWithShape="1">
          <a:blip r:embed="rId1"/>
          <a:srcRect r="1809"/>
          <a:stretch>
            <a:fillRect/>
          </a:stretch>
        </p:blipFill>
        <p:spPr>
          <a:xfrm>
            <a:off x="4908176" y="510989"/>
            <a:ext cx="3486229" cy="5597416"/>
          </a:xfrm>
          <a:prstGeom prst="rect">
            <a:avLst/>
          </a:prstGeom>
        </p:spPr>
      </p:pic>
      <p:pic>
        <p:nvPicPr>
          <p:cNvPr id="20" name="Content Placeholder 19" descr="A map of the country&#10;&#10;Description automatically generated"/>
          <p:cNvPicPr>
            <a:picLocks noChangeAspect="1"/>
          </p:cNvPicPr>
          <p:nvPr/>
        </p:nvPicPr>
        <p:blipFill rotWithShape="1">
          <a:blip r:embed="rId2"/>
          <a:srcRect l="13794" r="8846"/>
          <a:stretch>
            <a:fillRect/>
          </a:stretch>
        </p:blipFill>
        <p:spPr>
          <a:xfrm>
            <a:off x="8700247" y="510989"/>
            <a:ext cx="3186953" cy="5597416"/>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3942</Words>
  <Application>WPS Presentation</Application>
  <PresentationFormat>Widescreen</PresentationFormat>
  <Paragraphs>51</Paragraphs>
  <Slides>12</Slides>
  <Notes>3</Notes>
  <HiddenSlides>0</HiddenSlides>
  <MMClips>0</MMClips>
  <ScaleCrop>false</ScaleCrop>
  <HeadingPairs>
    <vt:vector size="6" baseType="variant">
      <vt:variant>
        <vt:lpstr>已用的字体</vt:lpstr>
      </vt:variant>
      <vt:variant>
        <vt:i4>7</vt:i4>
      </vt:variant>
      <vt:variant>
        <vt:lpstr>主题</vt:lpstr>
      </vt:variant>
      <vt:variant>
        <vt:i4>1</vt:i4>
      </vt:variant>
      <vt:variant>
        <vt:lpstr>幻灯片标题</vt:lpstr>
      </vt:variant>
      <vt:variant>
        <vt:i4>12</vt:i4>
      </vt:variant>
    </vt:vector>
  </HeadingPairs>
  <TitlesOfParts>
    <vt:vector size="20" baseType="lpstr">
      <vt:lpstr>Arial</vt:lpstr>
      <vt:lpstr>SimSun</vt:lpstr>
      <vt:lpstr>Wingdings</vt:lpstr>
      <vt:lpstr>Calibri</vt:lpstr>
      <vt:lpstr>Calibri Light</vt:lpstr>
      <vt:lpstr>Microsoft YaHei</vt:lpstr>
      <vt:lpstr>Arial Unicode MS</vt:lpstr>
      <vt:lpstr>Office Theme</vt:lpstr>
      <vt:lpstr>CROSS CULTURAL EXPERIENCE</vt:lpstr>
      <vt:lpstr>INTRODUCTION</vt:lpstr>
      <vt:lpstr>PowerPoint 演示文稿</vt:lpstr>
      <vt:lpstr>LANGUAGE</vt:lpstr>
      <vt:lpstr>SHOWCASING GHANAIAN DANCE CULTURE   These videos highlight the traditional Adowa dance from Ghana, specifically originating from the Ashanti region. This dance, performed by the Ashanti people, is a graceful and intricate form of expression that honors their ancestors.</vt:lpstr>
      <vt:lpstr>GYE NYAME SYMBOL (ADINKRA SYMBOLS)</vt:lpstr>
      <vt:lpstr>SANKOFA (ADINKRA SYMBOL)</vt:lpstr>
      <vt:lpstr>DUAFE (WOODEN COMB)</vt:lpstr>
      <vt:lpstr>GHANA MAP</vt:lpstr>
      <vt:lpstr>GHANA CUISINE</vt:lpstr>
      <vt:lpstr>This is a picture I captured in Cape Coast when I was visiting Elimina Castle</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FAMILY MIGRATION EXPERIENCE</dc:title>
  <dc:creator>vanessa.boateng@yorkmail.cuny.edu</dc:creator>
  <cp:lastModifiedBy>oalap</cp:lastModifiedBy>
  <cp:revision>4</cp:revision>
  <dcterms:created xsi:type="dcterms:W3CDTF">2024-03-25T05:42:00Z</dcterms:created>
  <dcterms:modified xsi:type="dcterms:W3CDTF">2024-03-28T22:05:28Z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AFC45BFC33F44B25ADD82AC255FD06BE_13</vt:lpwstr>
  </property>
  <property fmtid="{D5CDD505-2E9C-101B-9397-08002B2CF9AE}" pid="3" name="KSOProductBuildVer">
    <vt:lpwstr>1033-12.2.0.13538</vt:lpwstr>
  </property>
</Properties>
</file>