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78" r:id="rId3"/>
    <p:sldId id="279" r:id="rId4"/>
    <p:sldId id="280" r:id="rId5"/>
    <p:sldId id="281" r:id="rId6"/>
    <p:sldId id="294" r:id="rId7"/>
    <p:sldId id="295" r:id="rId8"/>
    <p:sldId id="296" r:id="rId9"/>
    <p:sldId id="297" r:id="rId10"/>
    <p:sldId id="298" r:id="rId11"/>
    <p:sldId id="299" r:id="rId12"/>
    <p:sldId id="293" r:id="rId1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9"/>
    <p:restoredTop sz="94609" autoAdjust="0"/>
  </p:normalViewPr>
  <p:slideViewPr>
    <p:cSldViewPr snapToGrid="0" snapToObjects="1">
      <p:cViewPr>
        <p:scale>
          <a:sx n="100" d="100"/>
          <a:sy n="100" d="100"/>
        </p:scale>
        <p:origin x="948" y="25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8" name="Freeform: Shape 17"/>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t>Presentation title</a:t>
            </a:r>
            <a:endParaRPr lang="en-US" dirty="0"/>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fld>
            <a:endParaRPr lang="en-US" dirty="0"/>
          </a:p>
        </p:txBody>
      </p:sp>
      <p:sp>
        <p:nvSpPr>
          <p:cNvPr id="46" name="Text Placeholder 2"/>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4" name="Picture Placeholder 62"/>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endParaRPr lang="en-US" dirty="0"/>
          </a:p>
        </p:txBody>
      </p:sp>
      <p:sp>
        <p:nvSpPr>
          <p:cNvPr id="47" name="Text Placeholder 4"/>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8" name="Picture Placeholder 62"/>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endParaRPr lang="en-US" dirty="0"/>
          </a:p>
        </p:txBody>
      </p:sp>
      <p:sp>
        <p:nvSpPr>
          <p:cNvPr id="48" name="Text Placeholder 4"/>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7" name="Picture Placeholder 62"/>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endParaRPr lang="en-US" dirty="0"/>
          </a:p>
        </p:txBody>
      </p:sp>
      <p:sp>
        <p:nvSpPr>
          <p:cNvPr id="49" name="Text Placeholder 4"/>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6" name="Picture Placeholder 62"/>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endParaRPr lang="en-US" dirty="0"/>
          </a:p>
        </p:txBody>
      </p:sp>
      <p:sp>
        <p:nvSpPr>
          <p:cNvPr id="50" name="Text Placeholder 4"/>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5" name="Picture Placeholder 62"/>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noAutofit/>
          </a:bodyPr>
          <a:lstStyle/>
          <a:p>
            <a:pPr lvl="0"/>
            <a:endParaRPr lang="en-US" dirty="0"/>
          </a:p>
        </p:txBody>
      </p:sp>
      <p:sp>
        <p:nvSpPr>
          <p:cNvPr id="26" name="Freeform: Shape 25"/>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16" name="Freeform: Shape 15"/>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2" name="Title 1"/>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
        <p:nvSpPr>
          <p:cNvPr id="30" name="Image 2" descr="preencoded.png"/>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endParaRPr lang="en-US" dirty="0"/>
          </a:p>
        </p:txBody>
      </p:sp>
      <p:sp>
        <p:nvSpPr>
          <p:cNvPr id="32" name="Text Placeholder 4"/>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endParaRPr lang="en-US" dirty="0"/>
          </a:p>
        </p:txBody>
      </p:sp>
      <p:sp>
        <p:nvSpPr>
          <p:cNvPr id="33" name="Text Placeholder 4"/>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endParaRPr lang="en-US" dirty="0"/>
          </a:p>
        </p:txBody>
      </p:sp>
      <p:sp>
        <p:nvSpPr>
          <p:cNvPr id="34" name="Text Placeholder 4"/>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endParaRPr lang="en-US" dirty="0"/>
          </a:p>
        </p:txBody>
      </p:sp>
      <p:sp>
        <p:nvSpPr>
          <p:cNvPr id="35" name="Text Placeholder 4"/>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endParaRPr lang="en-US" dirty="0"/>
          </a:p>
        </p:txBody>
      </p:sp>
      <p:sp>
        <p:nvSpPr>
          <p:cNvPr id="36" name="Text Placeholder 51"/>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endParaRPr lang="en-US" dirty="0"/>
          </a:p>
        </p:txBody>
      </p:sp>
      <p:sp>
        <p:nvSpPr>
          <p:cNvPr id="37" name="Text Placeholder 51"/>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endParaRPr lang="en-US" dirty="0"/>
          </a:p>
        </p:txBody>
      </p:sp>
      <p:sp>
        <p:nvSpPr>
          <p:cNvPr id="38" name="Text Placeholder 51"/>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endParaRPr lang="en-US" dirty="0"/>
          </a:p>
        </p:txBody>
      </p:sp>
      <p:sp>
        <p:nvSpPr>
          <p:cNvPr id="39" name="Text Placeholder 51"/>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endParaRPr lang="en-US" dirty="0"/>
          </a:p>
        </p:txBody>
      </p:sp>
      <p:sp>
        <p:nvSpPr>
          <p:cNvPr id="40" name="Text Placeholder 51"/>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endParaRPr lang="en-US" dirty="0"/>
          </a:p>
        </p:txBody>
      </p:sp>
      <p:cxnSp>
        <p:nvCxnSpPr>
          <p:cNvPr id="42" name="Straight Connector 41"/>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endParaRPr lang="en-US" dirty="0"/>
          </a:p>
        </p:txBody>
      </p:sp>
      <p:sp>
        <p:nvSpPr>
          <p:cNvPr id="11" name="Image 0" descr="preencoded.png"/>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p:cNvPicPr>
            <a:picLocks noChangeAspect="1"/>
          </p:cNvPicPr>
          <p:nvPr userDrawn="1"/>
        </p:nvPicPr>
        <p:blipFill>
          <a:blip r:embed="rId2" cstate="screen">
            <a:extLst>
              <a:ext uri="{96DAC541-7B7A-43D3-8B79-37D633B846F1}">
                <asvg:svgBlip xmlns:asvg="http://schemas.microsoft.com/office/drawing/2016/SVG/main" r:embed="rId3"/>
              </a:ext>
            </a:extLst>
          </a:blip>
          <a:srcRect/>
          <a:stretch>
            <a:fillRect/>
          </a:stretch>
        </p:blipFill>
        <p:spPr>
          <a:xfrm>
            <a:off x="1703311" y="-2784"/>
            <a:ext cx="1734410" cy="5167313"/>
          </a:xfrm>
          <a:prstGeom prst="rect">
            <a:avLst/>
          </a:prstGeom>
        </p:spPr>
      </p:pic>
      <p:sp>
        <p:nvSpPr>
          <p:cNvPr id="39" name="Freeform: Shape 38"/>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p:cNvPicPr>
            <a:picLocks noChangeAspect="1"/>
          </p:cNvPicPr>
          <p:nvPr userDrawn="1"/>
        </p:nvPicPr>
        <p:blipFill>
          <a:blip r:embed="rId4" cstate="screen">
            <a:extLst>
              <a:ext uri="{96DAC541-7B7A-43D3-8B79-37D633B846F1}">
                <asvg:svgBlip xmlns:asvg="http://schemas.microsoft.com/office/drawing/2016/SVG/main" r:embed="rId5"/>
              </a:ext>
            </a:extLst>
          </a:blip>
          <a:srcRect/>
          <a:stretch>
            <a:fill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t>Presentation title</a:t>
            </a:r>
            <a:endParaRPr lang="en-US" dirty="0"/>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fld>
            <a:endParaRPr lang="en-US" dirty="0"/>
          </a:p>
        </p:txBody>
      </p:sp>
      <p:sp>
        <p:nvSpPr>
          <p:cNvPr id="46" name="Text Placeholder 2"/>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4" name="Picture Placeholder 62"/>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p:cNvSpPr>
            <a:spLocks noGrp="1"/>
          </p:cNvSpPr>
          <p:nvPr>
            <p:ph type="body" sz="quarter" idx="18"/>
          </p:nvPr>
        </p:nvSpPr>
        <p:spPr>
          <a:xfrm>
            <a:off x="992124" y="3950208"/>
            <a:ext cx="2770632" cy="2206752"/>
          </a:xfrm>
          <a:noFill/>
        </p:spPr>
        <p:txBody>
          <a:bodyPr lIns="91440" rIns="91440" anchor="t">
            <a:noAutofit/>
          </a:bodyPr>
          <a:lstStyle>
            <a:lvl1pPr marL="347345" indent="-347345" algn="l">
              <a:spcBef>
                <a:spcPts val="360"/>
              </a:spcBef>
              <a:buFont typeface="Arial" panose="020B0604020202020204" pitchFamily="34" charset="0"/>
              <a:buChar char="•"/>
              <a:defRPr sz="1500"/>
            </a:lvl1pPr>
          </a:lstStyle>
          <a:p>
            <a:pPr lvl="0"/>
            <a:r>
              <a:rPr lang="en-US" dirty="0"/>
              <a:t>Click to edit Master text styles</a:t>
            </a:r>
            <a:endParaRPr lang="en-US" dirty="0"/>
          </a:p>
        </p:txBody>
      </p:sp>
      <p:sp>
        <p:nvSpPr>
          <p:cNvPr id="49" name="Text Placeholder 4"/>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6" name="Picture Placeholder 62"/>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p:cNvSpPr>
            <a:spLocks noGrp="1"/>
          </p:cNvSpPr>
          <p:nvPr>
            <p:ph type="body" sz="quarter" idx="21"/>
          </p:nvPr>
        </p:nvSpPr>
        <p:spPr>
          <a:xfrm>
            <a:off x="4722876" y="3950208"/>
            <a:ext cx="2770632" cy="2206752"/>
          </a:xfrm>
          <a:noFill/>
        </p:spPr>
        <p:txBody>
          <a:bodyPr lIns="91440" rIns="91440" anchor="t">
            <a:noAutofit/>
          </a:bodyPr>
          <a:lstStyle>
            <a:lvl1pPr marL="347345" indent="-347345" algn="l">
              <a:spcBef>
                <a:spcPts val="360"/>
              </a:spcBef>
              <a:buFont typeface="Arial" panose="020B0604020202020204" pitchFamily="34" charset="0"/>
              <a:buChar char="•"/>
              <a:defRPr sz="1500"/>
            </a:lvl1pPr>
          </a:lstStyle>
          <a:p>
            <a:pPr lvl="0"/>
            <a:r>
              <a:rPr lang="en-US" dirty="0"/>
              <a:t>Click to edit Master text styles</a:t>
            </a:r>
            <a:endParaRPr lang="en-US" dirty="0"/>
          </a:p>
        </p:txBody>
      </p:sp>
      <p:sp>
        <p:nvSpPr>
          <p:cNvPr id="50" name="Text Placeholder 4"/>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5" name="Picture Placeholder 62"/>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p:cNvSpPr>
            <a:spLocks noGrp="1"/>
          </p:cNvSpPr>
          <p:nvPr>
            <p:ph type="body" sz="quarter" idx="22"/>
          </p:nvPr>
        </p:nvSpPr>
        <p:spPr>
          <a:xfrm>
            <a:off x="8371332" y="3950208"/>
            <a:ext cx="2770632" cy="2206752"/>
          </a:xfrm>
          <a:noFill/>
        </p:spPr>
        <p:txBody>
          <a:bodyPr lIns="91440" rIns="91440" anchor="t">
            <a:noAutofit/>
          </a:bodyPr>
          <a:lstStyle>
            <a:lvl1pPr marL="347345" indent="-347345" algn="l">
              <a:spcBef>
                <a:spcPts val="360"/>
              </a:spcBef>
              <a:buFont typeface="Arial" panose="020B0604020202020204" pitchFamily="34" charset="0"/>
              <a:buChar char="•"/>
              <a:defRPr sz="1500"/>
            </a:lvl1pPr>
          </a:lstStyle>
          <a:p>
            <a:pPr lvl="0"/>
            <a:r>
              <a:rPr lang="en-US" dirty="0"/>
              <a:t>Click to edit Master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p:cNvPicPr>
            <a:picLocks noChangeAspect="1"/>
          </p:cNvPicPr>
          <p:nvPr userDrawn="1"/>
        </p:nvPicPr>
        <p:blipFill>
          <a:blip r:embed="rId2" cstate="screen">
            <a:extLst>
              <a:ext uri="{96DAC541-7B7A-43D3-8B79-37D633B846F1}">
                <asvg:svgBlip xmlns:asvg="http://schemas.microsoft.com/office/drawing/2016/SVG/main" r:embed="rId3"/>
              </a:ext>
            </a:extLst>
          </a:blip>
          <a:srcRect/>
          <a:stretch>
            <a:fillRect/>
          </a:stretch>
        </p:blipFill>
        <p:spPr>
          <a:xfrm>
            <a:off x="9991886" y="3441269"/>
            <a:ext cx="2200114" cy="2200114"/>
          </a:xfrm>
          <a:prstGeom prst="rect">
            <a:avLst/>
          </a:prstGeom>
        </p:spPr>
      </p:pic>
      <p:sp>
        <p:nvSpPr>
          <p:cNvPr id="54" name="Image 2" descr="preencoded.png"/>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fld>
            <a:endParaRPr lang="en-US" dirty="0"/>
          </a:p>
        </p:txBody>
      </p:sp>
      <p:sp>
        <p:nvSpPr>
          <p:cNvPr id="4" name="Footer Placeholder 3"/>
          <p:cNvSpPr>
            <a:spLocks noGrp="1"/>
          </p:cNvSpPr>
          <p:nvPr>
            <p:ph type="ftr" sz="quarter" idx="13"/>
          </p:nvPr>
        </p:nvSpPr>
        <p:spPr/>
        <p:txBody>
          <a:bodyPr/>
          <a:lstStyle/>
          <a:p>
            <a:r>
              <a:rPr lang="en-US"/>
              <a:t>Presentation 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9" name="Freeform: Shape 18" descr="preencoded.png"/>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p:cNvPicPr>
            <a:picLocks noChangeAspect="1"/>
          </p:cNvPicPr>
          <p:nvPr userDrawn="1"/>
        </p:nvPicPr>
        <p:blipFill>
          <a:blip r:embed="rId2" cstate="screen">
            <a:extLst>
              <a:ext uri="{96DAC541-7B7A-43D3-8B79-37D633B846F1}">
                <asvg:svgBlip xmlns:asvg="http://schemas.microsoft.com/office/drawing/2016/SVG/main" r:embed="rId3"/>
              </a:ext>
            </a:extLst>
          </a:blip>
          <a:srcRect/>
          <a:stretch>
            <a:fill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5"/>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p:cNvPicPr>
            <a:picLocks noChangeAspect="1"/>
          </p:cNvPicPr>
          <p:nvPr userDrawn="1"/>
        </p:nvPicPr>
        <p:blipFill>
          <a:blip r:embed="rId2" cstate="screen">
            <a:extLst>
              <a:ext uri="{96DAC541-7B7A-43D3-8B79-37D633B846F1}">
                <asvg:svgBlip xmlns:asvg="http://schemas.microsoft.com/office/drawing/2016/SVG/main" r:embed="rId3"/>
              </a:ext>
            </a:extLst>
          </a:blip>
          <a:srcRect/>
          <a:stretch>
            <a:fillRect/>
          </a:stretch>
        </p:blipFill>
        <p:spPr>
          <a:xfrm>
            <a:off x="1703311" y="-2784"/>
            <a:ext cx="1734410" cy="5167313"/>
          </a:xfrm>
          <a:prstGeom prst="rect">
            <a:avLst/>
          </a:prstGeom>
        </p:spPr>
      </p:pic>
      <p:sp>
        <p:nvSpPr>
          <p:cNvPr id="13" name="Freeform: Shape 12"/>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p:cNvPicPr>
            <a:picLocks noChangeAspect="1"/>
          </p:cNvPicPr>
          <p:nvPr userDrawn="1"/>
        </p:nvPicPr>
        <p:blipFill>
          <a:blip r:embed="rId4" cstate="screen">
            <a:extLst>
              <a:ext uri="{96DAC541-7B7A-43D3-8B79-37D633B846F1}">
                <asvg:svgBlip xmlns:asvg="http://schemas.microsoft.com/office/drawing/2016/SVG/main" r:embed="rId5"/>
              </a:ext>
            </a:extLst>
          </a:blip>
          <a:srcRect/>
          <a:stretch>
            <a:fill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
        <p:nvSpPr>
          <p:cNvPr id="18" name="Title 19"/>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endParaRPr lang="en-US" dirty="0"/>
          </a:p>
        </p:txBody>
      </p:sp>
      <p:sp>
        <p:nvSpPr>
          <p:cNvPr id="19" name="Content Placeholder 3"/>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0" name="Content Placeholder 5"/>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9" name="Freeform: Shape 8"/>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8" name="Freeform: Shape 7"/>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p:cNvGrpSpPr/>
          <p:nvPr userDrawn="1"/>
        </p:nvGrpSpPr>
        <p:grpSpPr>
          <a:xfrm>
            <a:off x="6452303" y="3405019"/>
            <a:ext cx="5739697" cy="3467971"/>
            <a:chOff x="5009037" y="2525712"/>
            <a:chExt cx="7170193" cy="4332288"/>
          </a:xfrm>
        </p:grpSpPr>
        <p:sp>
          <p:nvSpPr>
            <p:cNvPr id="7" name="Freeform 7"/>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noAutofit/>
            </a:bodyPr>
            <a:lstStyle/>
            <a:p>
              <a:endParaRPr lang="en-US" dirty="0"/>
            </a:p>
          </p:txBody>
        </p:sp>
        <p:sp>
          <p:nvSpPr>
            <p:cNvPr id="8" name="Freeform 6"/>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noAutofit/>
            </a:bodyPr>
            <a:lstStyle/>
            <a:p>
              <a:endParaRPr lang="en-US" dirty="0"/>
            </a:p>
          </p:txBody>
        </p:sp>
      </p:grpSp>
      <p:grpSp>
        <p:nvGrpSpPr>
          <p:cNvPr id="9" name="Group 8"/>
          <p:cNvGrpSpPr/>
          <p:nvPr userDrawn="1"/>
        </p:nvGrpSpPr>
        <p:grpSpPr>
          <a:xfrm flipH="1" flipV="1">
            <a:off x="6465610" y="0"/>
            <a:ext cx="5739697" cy="3467971"/>
            <a:chOff x="5183405" y="2678112"/>
            <a:chExt cx="7170193" cy="4332288"/>
          </a:xfrm>
        </p:grpSpPr>
        <p:sp>
          <p:nvSpPr>
            <p:cNvPr id="10" name="Freeform 7"/>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noAutofit/>
            </a:bodyPr>
            <a:lstStyle/>
            <a:p>
              <a:endParaRPr lang="en-US" dirty="0"/>
            </a:p>
          </p:txBody>
        </p:sp>
        <p:sp>
          <p:nvSpPr>
            <p:cNvPr id="11" name="Freeform 6"/>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noAutofit/>
            </a:bodyPr>
            <a:lstStyle/>
            <a:p>
              <a:endParaRPr lang="en-US" dirty="0"/>
            </a:p>
          </p:txBody>
        </p:sp>
      </p:grpSp>
      <p:sp>
        <p:nvSpPr>
          <p:cNvPr id="14" name="Image 2" descr="preencoded.png"/>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endParaRPr lang="en-US" dirty="0"/>
          </a:p>
        </p:txBody>
      </p:sp>
      <p:sp>
        <p:nvSpPr>
          <p:cNvPr id="13" name="Content Placeholder 2"/>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345">
              <a:lnSpc>
                <a:spcPct val="150000"/>
              </a:lnSpc>
              <a:spcBef>
                <a:spcPts val="0"/>
              </a:spcBef>
              <a:defRPr sz="2000"/>
            </a:lvl2pPr>
            <a:lvl3pPr marL="685800">
              <a:lnSpc>
                <a:spcPct val="150000"/>
              </a:lnSpc>
              <a:spcBef>
                <a:spcPts val="0"/>
              </a:spcBef>
              <a:defRPr sz="1800"/>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20" name="Freeform: Shape 19"/>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14" name="Freeform: Shape 13"/>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fld>
            <a:endParaRPr lang="en-US" dirty="0"/>
          </a:p>
        </p:txBody>
      </p:sp>
      <p:sp>
        <p:nvSpPr>
          <p:cNvPr id="17" name="Freeform: Shape 16"/>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46" name="Freeform: Shape 45"/>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43" name="Freeform: Shape 42"/>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49" name="Freeform: Shape 48"/>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40" name="Freeform: Shape 39"/>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noAutofit/>
          </a:bodyPr>
          <a:lstStyle/>
          <a:p>
            <a:pPr lvl="0"/>
            <a:endParaRPr lang="en-US" dirty="0">
              <a:solidFill>
                <a:schemeClr val="tx1"/>
              </a:solidFill>
            </a:endParaRPr>
          </a:p>
        </p:txBody>
      </p:sp>
      <p:sp>
        <p:nvSpPr>
          <p:cNvPr id="37" name="Freeform: Shape 36"/>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
        <p:nvSpPr>
          <p:cNvPr id="57" name="Text Placeholder 54"/>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endParaRPr lang="en-US" dirty="0"/>
          </a:p>
        </p:txBody>
      </p:sp>
      <p:sp>
        <p:nvSpPr>
          <p:cNvPr id="55" name="Text Placeholder 54"/>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endParaRPr lang="en-US" dirty="0"/>
          </a:p>
        </p:txBody>
      </p:sp>
      <p:sp>
        <p:nvSpPr>
          <p:cNvPr id="56" name="Text Placeholder 54"/>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endParaRPr lang="en-US" dirty="0"/>
          </a:p>
        </p:txBody>
      </p:sp>
      <p:sp>
        <p:nvSpPr>
          <p:cNvPr id="32" name="Image 1" descr="preencoded.png"/>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noAutofit/>
          </a:bodyPr>
          <a:lstStyle/>
          <a:p>
            <a:endParaRPr lang="en-US" dirty="0"/>
          </a:p>
        </p:txBody>
      </p:sp>
      <p:sp>
        <p:nvSpPr>
          <p:cNvPr id="31" name="Freeform 70"/>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t>Presentation title</a:t>
            </a:r>
            <a:endParaRPr lang="en-US" dirty="0"/>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fld>
            <a:endParaRPr lang="en-US" dirty="0"/>
          </a:p>
        </p:txBody>
      </p:sp>
      <p:sp>
        <p:nvSpPr>
          <p:cNvPr id="17" name="Picture Placeholder 16"/>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21" name="Text Placeholder 20"/>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endParaRPr lang="en-US" dirty="0"/>
          </a:p>
        </p:txBody>
      </p:sp>
      <p:sp>
        <p:nvSpPr>
          <p:cNvPr id="23" name="Picture Placeholder 16"/>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24" name="Text Placeholder 20"/>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endParaRPr lang="en-US" dirty="0"/>
          </a:p>
        </p:txBody>
      </p:sp>
      <p:sp>
        <p:nvSpPr>
          <p:cNvPr id="26" name="Picture Placeholder 16"/>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27" name="Text Placeholder 20"/>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endParaRPr lang="en-US" dirty="0"/>
          </a:p>
        </p:txBody>
      </p:sp>
      <p:sp>
        <p:nvSpPr>
          <p:cNvPr id="29" name="Picture Placeholder 16"/>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30" name="Text Placeholder 20"/>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t>Presentation title</a:t>
            </a:r>
            <a:endParaRPr lang="en-US" dirty="0"/>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fld>
            <a:endParaRPr lang="en-US" dirty="0"/>
          </a:p>
        </p:txBody>
      </p:sp>
      <p:sp>
        <p:nvSpPr>
          <p:cNvPr id="17" name="Picture Placeholder 16"/>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21" name="Text Placeholder 20"/>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10" name="Picture Placeholder 16"/>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15" name="Text Placeholder 20"/>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23" name="Picture Placeholder 16"/>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24" name="Text Placeholder 20"/>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11" name="Picture Placeholder 16"/>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18" name="Text Placeholder 20"/>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26" name="Picture Placeholder 16"/>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27" name="Text Placeholder 20"/>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12" name="Picture Placeholder 16"/>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31" name="Text Placeholder 20"/>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29" name="Picture Placeholder 16"/>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30" name="Text Placeholder 20"/>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endParaRPr lang="en-US" dirty="0"/>
          </a:p>
        </p:txBody>
      </p:sp>
      <p:sp>
        <p:nvSpPr>
          <p:cNvPr id="13" name="Picture Placeholder 16"/>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endParaRPr lang="en-US" dirty="0"/>
          </a:p>
        </p:txBody>
      </p:sp>
      <p:sp>
        <p:nvSpPr>
          <p:cNvPr id="33" name="Text Placeholder 20"/>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345" indent="-347345"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345"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345"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345"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345"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hyperlink" Target="https://creativecommons.org/licenses/by-nc/3.0/" TargetMode="External"/><Relationship Id="rId2" Type="http://schemas.openxmlformats.org/officeDocument/2006/relationships/hyperlink" Target="https://en.populationdata.net/maps/cote-divoire-ethnies-langues/" TargetMode="Externa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hyperlink" Target="https://creativecommons.org/licenses/by-sa/3.0/" TargetMode="External"/><Relationship Id="rId2" Type="http://schemas.openxmlformats.org/officeDocument/2006/relationships/hyperlink" Target="https://en.wikipedia.org/wiki/File:Flag_of_Cote_d&amp;#039;Ivoire.svg" TargetMode="Externa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hyperlink" Target="https://creativecommons.org/licenses/by-nc-sa/3.0/" TargetMode="External"/><Relationship Id="rId2" Type="http://schemas.openxmlformats.org/officeDocument/2006/relationships/hyperlink" Target="http://brewminate.com/facing-mecca-an-introduction-to-the-history-of-islamic-art-and-architecture/" TargetMode="Externa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hyperlink" Target="https://creativecommons.org/licenses/by-nc-nd/3.0/" TargetMode="External"/><Relationship Id="rId5" Type="http://schemas.openxmlformats.org/officeDocument/2006/relationships/hyperlink" Target="https://cifarshayar.blogspot.com/2018/08/eid-ul-zuha-share-and-care.html" TargetMode="External"/><Relationship Id="rId4" Type="http://schemas.openxmlformats.org/officeDocument/2006/relationships/image" Target="../media/image9.jpeg"/><Relationship Id="rId3" Type="http://schemas.openxmlformats.org/officeDocument/2006/relationships/hyperlink" Target="https://creativecommons.org/licenses/by/3.0/" TargetMode="External"/><Relationship Id="rId2" Type="http://schemas.openxmlformats.org/officeDocument/2006/relationships/hyperlink" Target="https://www.stomaeduj.com/index/856477-785482-ramadan-kareem/" TargetMode="Externa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9" Type="http://schemas.openxmlformats.org/officeDocument/2006/relationships/hyperlink" Target="https://creativecommons.org/licenses/by-nc-nd/3.0/" TargetMode="External"/><Relationship Id="rId8" Type="http://schemas.openxmlformats.org/officeDocument/2006/relationships/hyperlink" Target="http://www.eatingintranslation.com/2009/11/mariam-restaurant.html" TargetMode="External"/><Relationship Id="rId7" Type="http://schemas.openxmlformats.org/officeDocument/2006/relationships/image" Target="../media/image12.jpeg"/><Relationship Id="rId6" Type="http://schemas.openxmlformats.org/officeDocument/2006/relationships/hyperlink" Target="https://creativecommons.org/licenses/by-nc-sa/3.0/" TargetMode="External"/><Relationship Id="rId5" Type="http://schemas.openxmlformats.org/officeDocument/2006/relationships/hyperlink" Target="http://intlbreakfast.blogspot.com/2011/06/cote-divoire-foutou.html" TargetMode="External"/><Relationship Id="rId4" Type="http://schemas.openxmlformats.org/officeDocument/2006/relationships/image" Target="../media/image11.png"/><Relationship Id="rId3" Type="http://schemas.openxmlformats.org/officeDocument/2006/relationships/hyperlink" Target="https://creativecommons.org/licenses/by-nc/3.0/" TargetMode="External"/><Relationship Id="rId2" Type="http://schemas.openxmlformats.org/officeDocument/2006/relationships/hyperlink" Target="https://www.unimondo.org/Paesi/Africa/Africa-occidentale/Mauritania/Cibo-alimentazione-e-ricette" TargetMode="External"/><Relationship Id="rId10" Type="http://schemas.openxmlformats.org/officeDocument/2006/relationships/slideLayout" Target="../slideLayouts/slideLayout18.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hyperlink" Target="https://creativecommons.org/licenses/by-nc-nd/3.0/" TargetMode="External"/><Relationship Id="rId2" Type="http://schemas.openxmlformats.org/officeDocument/2006/relationships/hyperlink" Target="http://www.romancemeetslife.com/2013/07/what-nigerian-traditional-wedding-bride.html" TargetMode="Externa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p:cNvSpPr>
            <a:spLocks noGrp="1" noRot="1" noChangeAspect="1" noMove="1" noResize="1" noEditPoints="1" noAdjustHandles="1" noChangeArrowheads="1" noChangeShapeType="1" noTextEdit="1"/>
          </p:cNvSpPr>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p:cNvSpPr>
            <a:spLocks noGrp="1" noRot="1" noChangeAspect="1" noMove="1" noResize="1" noEditPoints="1" noAdjustHandles="1" noChangeArrowheads="1" noChangeShapeType="1" noTextEdit="1"/>
          </p:cNvSpPr>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p:cNvSpPr>
            <a:spLocks noGrp="1" noRot="1" noChangeAspect="1" noMove="1" noResize="1" noEditPoints="1" noAdjustHandles="1" noChangeArrowheads="1" noChangeShapeType="1" noTextEdit="1"/>
          </p:cNvSpPr>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p:cNvSpPr>
            <a:spLocks noGrp="1" noRot="1" noChangeAspect="1" noMove="1" noResize="1" noEditPoints="1" noAdjustHandles="1" noChangeArrowheads="1" noChangeShapeType="1" noTextEdit="1"/>
          </p:cNvSpPr>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86865" y="818984"/>
            <a:ext cx="6596245" cy="3268520"/>
          </a:xfrm>
        </p:spPr>
        <p:txBody>
          <a:bodyPr>
            <a:normAutofit/>
          </a:bodyPr>
          <a:lstStyle/>
          <a:p>
            <a:pPr algn="r"/>
            <a:r>
              <a:rPr lang="en-US" sz="4000" b="0" i="1" dirty="0">
                <a:solidFill>
                  <a:schemeClr val="accent6">
                    <a:lumMod val="60000"/>
                    <a:lumOff val="40000"/>
                  </a:schemeClr>
                </a:solidFill>
                <a:latin typeface="Arial Nova"/>
                <a:cs typeface="Times New Roman" panose="02020603050405020304"/>
              </a:rPr>
              <a:t>My Cross cultural experience</a:t>
            </a:r>
            <a:br>
              <a:rPr lang="en-US" sz="4000" b="0" i="1" dirty="0">
                <a:latin typeface="Arial Nova"/>
              </a:rPr>
            </a:br>
            <a:endParaRPr lang="en-US" sz="4800">
              <a:solidFill>
                <a:srgbClr val="FFFFFF"/>
              </a:solidFill>
            </a:endParaRPr>
          </a:p>
        </p:txBody>
      </p:sp>
      <p:sp>
        <p:nvSpPr>
          <p:cNvPr id="26" name="Rectangle 17"/>
          <p:cNvSpPr>
            <a:spLocks noGrp="1" noRot="1" noChangeAspect="1" noMove="1" noResize="1" noEditPoints="1" noAdjustHandles="1" noChangeArrowheads="1" noChangeShapeType="1" noTextEdit="1"/>
          </p:cNvSpPr>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31874" y="4797188"/>
            <a:ext cx="6051236" cy="1241828"/>
          </a:xfrm>
        </p:spPr>
        <p:txBody>
          <a:bodyPr vert="horz" lIns="0" tIns="0" rIns="0" bIns="0" rtlCol="0" anchor="t">
            <a:normAutofit/>
          </a:bodyPr>
          <a:lstStyle/>
          <a:p>
            <a:pPr algn="r"/>
            <a:r>
              <a:rPr lang="en-US" dirty="0">
                <a:solidFill>
                  <a:srgbClr val="FFFFFF"/>
                </a:solidFill>
              </a:rPr>
              <a:t>Aissatou Sidibe</a:t>
            </a:r>
            <a:endParaRPr lang="en-US" dirty="0"/>
          </a:p>
          <a:p>
            <a:pPr algn="r"/>
            <a:r>
              <a:rPr lang="en-US" dirty="0">
                <a:solidFill>
                  <a:srgbClr val="FFFFFF"/>
                </a:solidFill>
              </a:rPr>
              <a:t>CLDV 100</a:t>
            </a:r>
            <a:endParaRPr lang="en-US" dirty="0">
              <a:solidFill>
                <a:srgbClr val="1F2C8F"/>
              </a:solidFill>
            </a:endParaRPr>
          </a:p>
          <a:p>
            <a:pPr algn="r"/>
            <a:r>
              <a:rPr lang="en-US" dirty="0">
                <a:solidFill>
                  <a:srgbClr val="FFFFFF"/>
                </a:solidFill>
              </a:rPr>
              <a:t>Midterm 2022​</a:t>
            </a:r>
            <a:endParaRPr lang="en-US" dirty="0">
              <a:cs typeface="Sabon Next LT"/>
            </a:endParaRPr>
          </a:p>
          <a:p>
            <a:pPr algn="r"/>
            <a:endParaRPr lang="en-US">
              <a:solidFill>
                <a:srgbClr val="FFFFFF"/>
              </a:solidFill>
            </a:endParaRPr>
          </a:p>
        </p:txBody>
      </p:sp>
      <p:sp>
        <p:nvSpPr>
          <p:cNvPr id="20" name="Rectangle 19"/>
          <p:cNvSpPr>
            <a:spLocks noGrp="1" noRot="1" noChangeAspect="1" noMove="1" noResize="1" noEditPoints="1" noAdjustHandles="1" noChangeArrowheads="1" noChangeShapeType="1" noTextEdit="1"/>
          </p:cNvSpPr>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8952" y="1216152"/>
            <a:ext cx="10671048" cy="768096"/>
          </a:xfrm>
        </p:spPr>
        <p:txBody>
          <a:bodyPr/>
          <a:lstStyle/>
          <a:p>
            <a:r>
              <a:rPr lang="en-US" dirty="0"/>
              <a:t>Summary</a:t>
            </a:r>
            <a:endParaRPr lang="en-US" dirty="0"/>
          </a:p>
        </p:txBody>
      </p:sp>
      <p:sp>
        <p:nvSpPr>
          <p:cNvPr id="10" name="Content Placeholder 2"/>
          <p:cNvSpPr>
            <a:spLocks noGrp="1"/>
          </p:cNvSpPr>
          <p:nvPr>
            <p:ph sz="half" idx="1"/>
          </p:nvPr>
        </p:nvSpPr>
        <p:spPr>
          <a:xfrm>
            <a:off x="539496" y="2103120"/>
            <a:ext cx="11119104" cy="4434840"/>
          </a:xfrm>
        </p:spPr>
        <p:txBody>
          <a:bodyPr vert="horz" lIns="91440" tIns="45720" rIns="91440" bIns="45720" rtlCol="0" anchor="t">
            <a:noAutofit/>
          </a:bodyPr>
          <a:lstStyle/>
          <a:p>
            <a:pPr marL="347345" indent="-347345"/>
            <a:r>
              <a:rPr lang="en-US" sz="2800" dirty="0">
                <a:cs typeface="Sabon Next LT"/>
              </a:rPr>
              <a:t>Overall, my cross cultural experiences have taught me a lot about the world and others because I was born in  the U&gt;S, I feel as though you don’t see much of culture here.</a:t>
            </a:r>
            <a:endParaRPr lang="en-US" sz="2800" dirty="0">
              <a:cs typeface="Sabon Next LT"/>
            </a:endParaRPr>
          </a:p>
          <a:p>
            <a:pPr marL="347345" indent="-347345"/>
            <a:endParaRPr lang="en-US" sz="2800" dirty="0">
              <a:cs typeface="Sabon Next LT"/>
            </a:endParaRPr>
          </a:p>
          <a:p>
            <a:pPr marL="347345" indent="-347345"/>
            <a:r>
              <a:rPr lang="en-US" sz="2800" dirty="0">
                <a:cs typeface="Sabon Next LT"/>
              </a:rPr>
              <a:t>IT was interesting to go to my home country and learn about their traditions and how much different it is from the U.S</a:t>
            </a:r>
            <a:endParaRPr lang="en-US" sz="2800" dirty="0">
              <a:cs typeface="Sabon Next LT"/>
            </a:endParaRPr>
          </a:p>
        </p:txBody>
      </p:sp>
      <p:sp>
        <p:nvSpPr>
          <p:cNvPr id="12" name="Footer Placeholder 3"/>
          <p:cNvSpPr>
            <a:spLocks noGrp="1"/>
          </p:cNvSpPr>
          <p:nvPr>
            <p:ph type="ftr" sz="quarter" idx="11"/>
          </p:nvPr>
        </p:nvSpPr>
        <p:spPr>
          <a:xfrm>
            <a:off x="621792" y="457200"/>
            <a:ext cx="3200400" cy="274320"/>
          </a:xfrm>
        </p:spPr>
        <p:txBody>
          <a:bodyPr/>
          <a:lstStyle/>
          <a:p>
            <a:pPr>
              <a:spcAft>
                <a:spcPts val="600"/>
              </a:spcAft>
            </a:pPr>
            <a:r>
              <a:rPr lang="en-US"/>
              <a:t>Presentation title</a:t>
            </a:r>
            <a:endParaRPr lang="en-US"/>
          </a:p>
        </p:txBody>
      </p:sp>
      <p:sp>
        <p:nvSpPr>
          <p:cNvPr id="3" name="Slide Number Placeholder 2"/>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endParaRPr lang="en-US" dirty="0"/>
          </a:p>
        </p:txBody>
      </p:sp>
      <p:sp>
        <p:nvSpPr>
          <p:cNvPr id="3" name="Subtitle 2"/>
          <p:cNvSpPr>
            <a:spLocks noGrp="1"/>
          </p:cNvSpPr>
          <p:nvPr>
            <p:ph type="subTitle" idx="1"/>
          </p:nvPr>
        </p:nvSpPr>
        <p:spPr/>
        <p:txBody>
          <a:bodyPr vert="horz" lIns="91440" tIns="0" rIns="91440" bIns="0" rtlCol="0" anchor="t">
            <a:noAutofit/>
          </a:bodyPr>
          <a:lstStyle/>
          <a:p>
            <a:r>
              <a:rPr lang="en-US" dirty="0">
                <a:cs typeface="Sabon Next LT"/>
              </a:rPr>
              <a:t>Aissatou Sidibe</a:t>
            </a:r>
            <a:endParaRPr lang="en-US" dirty="0"/>
          </a:p>
          <a:p>
            <a:r>
              <a:rPr lang="en-US" dirty="0">
                <a:cs typeface="Sabon Next LT"/>
              </a:rPr>
              <a:t>CLDV 100</a:t>
            </a:r>
            <a:endParaRPr lang="en-US" dirty="0">
              <a:cs typeface="Sabon Next LT"/>
            </a:endParaRPr>
          </a:p>
          <a:p>
            <a:r>
              <a:rPr lang="en-US" dirty="0">
                <a:cs typeface="Sabon Next LT"/>
              </a:rPr>
              <a:t>Midterm ppt</a:t>
            </a:r>
            <a:endParaRPr lang="en-US" dirty="0">
              <a:cs typeface="Sabon Next 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048" y="1975104"/>
            <a:ext cx="4169664" cy="667512"/>
          </a:xfrm>
        </p:spPr>
        <p:txBody>
          <a:bodyPr anchor="ctr">
            <a:normAutofit/>
          </a:bodyPr>
          <a:lstStyle/>
          <a:p>
            <a:r>
              <a:rPr lang="en-US" sz="3700"/>
              <a:t>Backround</a:t>
            </a:r>
            <a:endParaRPr lang="en-US" sz="3700" b="1"/>
          </a:p>
        </p:txBody>
      </p:sp>
      <p:sp>
        <p:nvSpPr>
          <p:cNvPr id="3" name="Content Placeholder 2"/>
          <p:cNvSpPr>
            <a:spLocks noGrp="1"/>
          </p:cNvSpPr>
          <p:nvPr>
            <p:ph type="subTitle" idx="1"/>
          </p:nvPr>
        </p:nvSpPr>
        <p:spPr>
          <a:xfrm>
            <a:off x="1344053" y="2588040"/>
            <a:ext cx="4356570" cy="2435064"/>
          </a:xfrm>
        </p:spPr>
        <p:txBody>
          <a:bodyPr vert="horz" lIns="91440" tIns="0" rIns="91440" bIns="0" rtlCol="0" anchor="t">
            <a:noAutofit/>
          </a:bodyPr>
          <a:lstStyle/>
          <a:p>
            <a:r>
              <a:rPr lang="en-US" i="1" dirty="0">
                <a:latin typeface="Arial Nova Cond Light"/>
              </a:rPr>
              <a:t>I'm 19 years old​</a:t>
            </a:r>
            <a:endParaRPr lang="en-US" i="1" dirty="0">
              <a:latin typeface="Arial Nova Cond Light"/>
              <a:cs typeface="Sabon Next LT"/>
            </a:endParaRPr>
          </a:p>
          <a:p>
            <a:endParaRPr lang="en-US" i="1" dirty="0">
              <a:latin typeface="Arial Nova Cond Light"/>
              <a:cs typeface="Sabon Next LT"/>
            </a:endParaRPr>
          </a:p>
          <a:p>
            <a:r>
              <a:rPr lang="en-US" i="1" dirty="0">
                <a:latin typeface="Arial Nova Cond Light"/>
                <a:cs typeface="Sabon Next LT"/>
              </a:rPr>
              <a:t>I was born in the U.S but my family is from </a:t>
            </a:r>
            <a:r>
              <a:rPr lang="en-US" i="1" dirty="0" err="1">
                <a:latin typeface="Arial Nova Cond Light"/>
                <a:cs typeface="Sabon Next LT"/>
              </a:rPr>
              <a:t>Cote'd</a:t>
            </a:r>
            <a:r>
              <a:rPr lang="en-US" i="1" dirty="0">
                <a:latin typeface="Arial Nova Cond Light"/>
                <a:cs typeface="Sabon Next LT"/>
              </a:rPr>
              <a:t> </a:t>
            </a:r>
            <a:r>
              <a:rPr lang="en-US" i="1" dirty="0" err="1">
                <a:latin typeface="Arial Nova Cond Light"/>
                <a:cs typeface="Sabon Next LT"/>
              </a:rPr>
              <a:t>ivoire</a:t>
            </a:r>
            <a:endParaRPr lang="en-US" i="1" dirty="0">
              <a:latin typeface="Arial Nova Cond Light"/>
              <a:cs typeface="Sabon Next LT"/>
            </a:endParaRPr>
          </a:p>
          <a:p>
            <a:endParaRPr lang="en-US" i="1" dirty="0">
              <a:latin typeface="Arial Nova Cond Light"/>
              <a:cs typeface="Sabon Next LT"/>
            </a:endParaRPr>
          </a:p>
          <a:p>
            <a:r>
              <a:rPr lang="en-US" i="1" dirty="0">
                <a:latin typeface="Arial Nova Cond Light"/>
              </a:rPr>
              <a:t>​I am Muslim</a:t>
            </a:r>
            <a:endParaRPr lang="en-US" i="1" dirty="0">
              <a:latin typeface="Arial Nova Cond Light"/>
              <a:cs typeface="Sabon Next LT"/>
            </a:endParaRPr>
          </a:p>
          <a:p>
            <a:endParaRPr lang="en-US" i="1" dirty="0">
              <a:latin typeface="Arial Nova Cond Light"/>
              <a:cs typeface="Sabon Next LT"/>
            </a:endParaRPr>
          </a:p>
          <a:p>
            <a:r>
              <a:rPr lang="en-US" i="1" dirty="0">
                <a:latin typeface="Arial Nova Cond Light"/>
                <a:cs typeface="Sabon Next LT"/>
              </a:rPr>
              <a:t>My major is psychology</a:t>
            </a:r>
            <a:endParaRPr lang="en-US" i="1" dirty="0">
              <a:latin typeface="Arial Nova Cond Light"/>
              <a:cs typeface="Sabon Next LT"/>
            </a:endParaRPr>
          </a:p>
          <a:p>
            <a:endParaRPr lang="en-US" i="1" dirty="0">
              <a:latin typeface="Arial Nova Co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528" y="249649"/>
            <a:ext cx="6723429" cy="6102095"/>
          </a:xfrm>
        </p:spPr>
        <p:txBody>
          <a:bodyPr/>
          <a:lstStyle/>
          <a:p>
            <a:r>
              <a:rPr lang="en-US" dirty="0"/>
              <a:t>Cote </a:t>
            </a:r>
            <a:r>
              <a:rPr lang="en-US" dirty="0" err="1"/>
              <a:t>d'ivoire</a:t>
            </a:r>
            <a:r>
              <a:rPr lang="en-US" dirty="0"/>
              <a:t> info</a:t>
            </a:r>
            <a:endParaRPr lang="en-US" dirty="0"/>
          </a:p>
        </p:txBody>
      </p:sp>
      <p:pic>
        <p:nvPicPr>
          <p:cNvPr id="4" name="Picture 4" descr="Map&#10;&#10;Description automatically generated"/>
          <p:cNvPicPr>
            <a:picLocks noGrp="1" noChangeAspect="1"/>
          </p:cNvPicPr>
          <p:nvPr>
            <p:ph idx="1"/>
          </p:nvPr>
        </p:nvPicPr>
        <p:blipFill>
          <a:blip r:embed="rId1"/>
          <a:stretch>
            <a:fillRect/>
          </a:stretch>
        </p:blipFill>
        <p:spPr>
          <a:xfrm>
            <a:off x="-2081" y="1713003"/>
            <a:ext cx="3445293" cy="3160412"/>
          </a:xfrm>
        </p:spPr>
      </p:pic>
      <p:sp>
        <p:nvSpPr>
          <p:cNvPr id="14" name="Footer Placeholder 13"/>
          <p:cNvSpPr>
            <a:spLocks noGrp="1"/>
          </p:cNvSpPr>
          <p:nvPr>
            <p:ph type="ftr" sz="quarter" idx="11"/>
          </p:nvPr>
        </p:nvSpPr>
        <p:spPr/>
        <p:txBody>
          <a:bodyPr/>
          <a:lstStyle/>
          <a:p>
            <a:r>
              <a:rPr lang="en-US"/>
              <a:t>Presentation title</a:t>
            </a:r>
            <a:endParaRPr lang="en-US" dirty="0"/>
          </a:p>
        </p:txBody>
      </p:sp>
      <p:sp>
        <p:nvSpPr>
          <p:cNvPr id="15" name="Slide Number Placeholder 14"/>
          <p:cNvSpPr>
            <a:spLocks noGrp="1"/>
          </p:cNvSpPr>
          <p:nvPr>
            <p:ph type="sldNum" sz="quarter" idx="12"/>
          </p:nvPr>
        </p:nvSpPr>
        <p:spPr/>
        <p:txBody>
          <a:bodyPr/>
          <a:lstStyle/>
          <a:p>
            <a:fld id="{48F63A3B-78C7-47BE-AE5E-E10140E04643}" type="slidenum">
              <a:rPr lang="en-US" smtClean="0"/>
            </a:fld>
            <a:endParaRPr lang="en-US" dirty="0"/>
          </a:p>
        </p:txBody>
      </p:sp>
      <p:sp>
        <p:nvSpPr>
          <p:cNvPr id="5" name="TextBox 4"/>
          <p:cNvSpPr txBox="1"/>
          <p:nvPr/>
        </p:nvSpPr>
        <p:spPr>
          <a:xfrm>
            <a:off x="7618023" y="5922963"/>
            <a:ext cx="4350858" cy="360632"/>
          </a:xfrm>
          <a:prstGeom prst="rect">
            <a:avLst/>
          </a:prstGeom>
        </p:spPr>
        <p:txBody>
          <a:bodyPr>
            <a:normAutofit fontScale="62500" lnSpcReduction="20000"/>
          </a:bodyPr>
          <a:lstStyle/>
          <a:p>
            <a:r>
              <a:rPr lang="en-US">
                <a:hlinkClick r:id="rId2"/>
              </a:rPr>
              <a:t>This Photo</a:t>
            </a:r>
            <a:r>
              <a:rPr lang="en-US"/>
              <a:t> by Unknown author is licensed under </a:t>
            </a:r>
            <a:r>
              <a:rPr lang="en-US">
                <a:hlinkClick r:id="rId3"/>
              </a:rPr>
              <a:t>CC BY-NC</a:t>
            </a:r>
            <a:r>
              <a:rPr lang="en-US"/>
              <a:t>.</a:t>
            </a:r>
            <a:endParaRPr lang="en-US"/>
          </a:p>
        </p:txBody>
      </p:sp>
      <p:sp>
        <p:nvSpPr>
          <p:cNvPr id="7" name="Rectangle: Rounded Corners 6"/>
          <p:cNvSpPr/>
          <p:nvPr/>
        </p:nvSpPr>
        <p:spPr>
          <a:xfrm>
            <a:off x="7055769" y="925583"/>
            <a:ext cx="4888299" cy="2372262"/>
          </a:xfrm>
          <a:prstGeom prst="roundRect">
            <a:avLst/>
          </a:prstGeom>
          <a:solidFill>
            <a:schemeClr val="accent3">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1">
                    <a:lumMod val="50000"/>
                  </a:schemeClr>
                </a:solidFill>
                <a:latin typeface="Consolas" panose="020B0609020204030204"/>
                <a:cs typeface="Sabon Next LT"/>
              </a:rPr>
              <a:t>Located in West Africa</a:t>
            </a:r>
            <a:endParaRPr lang="en-US" sz="2000" i="1" dirty="0">
              <a:solidFill>
                <a:schemeClr val="accent1">
                  <a:lumMod val="50000"/>
                </a:schemeClr>
              </a:solidFill>
              <a:latin typeface="Consolas" panose="020B0609020204030204"/>
              <a:cs typeface="Sabon Next LT"/>
            </a:endParaRPr>
          </a:p>
          <a:p>
            <a:pPr algn="ctr"/>
            <a:r>
              <a:rPr lang="en-US" sz="2000" i="1" dirty="0">
                <a:solidFill>
                  <a:schemeClr val="accent1">
                    <a:lumMod val="50000"/>
                  </a:schemeClr>
                </a:solidFill>
                <a:latin typeface="Consolas" panose="020B0609020204030204"/>
                <a:cs typeface="Sabon Next LT"/>
              </a:rPr>
              <a:t>They were colonized by the French</a:t>
            </a:r>
            <a:endParaRPr lang="en-US" sz="2000" i="1" dirty="0">
              <a:solidFill>
                <a:schemeClr val="accent1">
                  <a:lumMod val="50000"/>
                </a:schemeClr>
              </a:solidFill>
              <a:latin typeface="Consolas" panose="020B0609020204030204"/>
              <a:cs typeface="Sabon Next LT"/>
            </a:endParaRPr>
          </a:p>
          <a:p>
            <a:pPr algn="ctr"/>
            <a:r>
              <a:rPr lang="en-US" sz="2000" i="1" dirty="0">
                <a:solidFill>
                  <a:schemeClr val="accent1">
                    <a:lumMod val="50000"/>
                  </a:schemeClr>
                </a:solidFill>
                <a:latin typeface="Consolas" panose="020B0609020204030204"/>
                <a:cs typeface="Sabon Next LT"/>
              </a:rPr>
              <a:t>Lower-middle economy</a:t>
            </a:r>
            <a:endParaRPr lang="en-US" sz="2000" i="1" dirty="0">
              <a:solidFill>
                <a:schemeClr val="accent1">
                  <a:lumMod val="50000"/>
                </a:schemeClr>
              </a:solidFill>
              <a:latin typeface="Consolas" panose="020B0609020204030204"/>
              <a:cs typeface="Sabon Next LT"/>
            </a:endParaRPr>
          </a:p>
          <a:p>
            <a:pPr algn="ctr"/>
            <a:r>
              <a:rPr lang="en-US" sz="2000" i="1" dirty="0">
                <a:solidFill>
                  <a:schemeClr val="accent1">
                    <a:lumMod val="50000"/>
                  </a:schemeClr>
                </a:solidFill>
                <a:latin typeface="Consolas" panose="020B0609020204030204"/>
                <a:cs typeface="Sabon Next LT"/>
              </a:rPr>
              <a:t>They speak </a:t>
            </a:r>
            <a:r>
              <a:rPr lang="en-US" sz="2000" i="1" dirty="0" err="1">
                <a:solidFill>
                  <a:schemeClr val="accent1">
                    <a:lumMod val="50000"/>
                  </a:schemeClr>
                </a:solidFill>
                <a:latin typeface="Consolas" panose="020B0609020204030204"/>
                <a:cs typeface="Sabon Next LT"/>
              </a:rPr>
              <a:t>french</a:t>
            </a:r>
            <a:endParaRPr lang="en-US" sz="2000" i="1" dirty="0">
              <a:solidFill>
                <a:schemeClr val="accent1">
                  <a:lumMod val="50000"/>
                </a:schemeClr>
              </a:solidFill>
              <a:latin typeface="Consolas" panose="020B0609020204030204"/>
              <a:cs typeface="Sabon Next LT"/>
            </a:endParaRPr>
          </a:p>
          <a:p>
            <a:pPr algn="ctr"/>
            <a:r>
              <a:rPr lang="en-US" sz="2000" i="1" dirty="0">
                <a:solidFill>
                  <a:schemeClr val="accent1">
                    <a:lumMod val="50000"/>
                  </a:schemeClr>
                </a:solidFill>
                <a:latin typeface="Consolas" panose="020B0609020204030204"/>
                <a:cs typeface="Sabon Next LT"/>
              </a:rPr>
              <a:t>Surrounded by water so main food is fish</a:t>
            </a:r>
            <a:endParaRPr lang="en-US" sz="2000" i="1" dirty="0">
              <a:solidFill>
                <a:schemeClr val="accent1">
                  <a:lumMod val="50000"/>
                </a:schemeClr>
              </a:solidFill>
              <a:latin typeface="Consolas" panose="020B0609020204030204"/>
              <a:cs typeface="Sabon Next LT"/>
            </a:endParaRPr>
          </a:p>
          <a:p>
            <a:pPr algn="ctr"/>
            <a:endParaRPr lang="en-US" sz="2000" i="1" dirty="0">
              <a:solidFill>
                <a:schemeClr val="accent1">
                  <a:lumMod val="50000"/>
                </a:schemeClr>
              </a:solidFill>
              <a:latin typeface="Consolas" panose="020B0609020204030204"/>
              <a:cs typeface="Sabon Next LT"/>
            </a:endParaRPr>
          </a:p>
        </p:txBody>
      </p:sp>
      <p:sp>
        <p:nvSpPr>
          <p:cNvPr id="8" name="Rectangle: Rounded Corners 7"/>
          <p:cNvSpPr/>
          <p:nvPr/>
        </p:nvSpPr>
        <p:spPr>
          <a:xfrm>
            <a:off x="3687314" y="3495615"/>
            <a:ext cx="4873923" cy="316301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accent1">
                    <a:lumMod val="50000"/>
                  </a:schemeClr>
                </a:solidFill>
                <a:latin typeface="Times New Roman" panose="02020603050405020304"/>
                <a:cs typeface="Sabon Next LT"/>
              </a:rPr>
              <a:t>They regained independence from France in 1960</a:t>
            </a:r>
            <a:endParaRPr lang="en-US" sz="2400" i="1" dirty="0">
              <a:solidFill>
                <a:schemeClr val="accent1">
                  <a:lumMod val="50000"/>
                </a:schemeClr>
              </a:solidFill>
              <a:latin typeface="Times New Roman" panose="02020603050405020304"/>
              <a:cs typeface="Sabon Next LT"/>
            </a:endParaRPr>
          </a:p>
          <a:p>
            <a:pPr algn="ctr"/>
            <a:r>
              <a:rPr lang="en-US" sz="2400" i="1" dirty="0">
                <a:solidFill>
                  <a:schemeClr val="accent1">
                    <a:lumMod val="50000"/>
                  </a:schemeClr>
                </a:solidFill>
                <a:latin typeface="Times New Roman" panose="02020603050405020304"/>
                <a:cs typeface="Sabon Next LT"/>
              </a:rPr>
              <a:t>Capitol is </a:t>
            </a:r>
            <a:r>
              <a:rPr lang="en-US" sz="2400" i="1" dirty="0" err="1">
                <a:solidFill>
                  <a:schemeClr val="accent1">
                    <a:lumMod val="50000"/>
                  </a:schemeClr>
                </a:solidFill>
                <a:latin typeface="Times New Roman" panose="02020603050405020304"/>
                <a:cs typeface="Sabon Next LT"/>
              </a:rPr>
              <a:t>yamoussoukoro</a:t>
            </a:r>
            <a:endParaRPr lang="en-US" sz="2400" i="1" dirty="0">
              <a:solidFill>
                <a:schemeClr val="accent1">
                  <a:lumMod val="50000"/>
                </a:schemeClr>
              </a:solidFill>
              <a:latin typeface="Times New Roman" panose="02020603050405020304"/>
              <a:cs typeface="Sabon Next LT"/>
            </a:endParaRPr>
          </a:p>
          <a:p>
            <a:pPr algn="ctr"/>
            <a:endParaRPr lang="en-US" sz="2400" i="1" dirty="0">
              <a:solidFill>
                <a:schemeClr val="accent1">
                  <a:lumMod val="50000"/>
                </a:schemeClr>
              </a:solidFill>
              <a:latin typeface="Times New Roman" panose="02020603050405020304"/>
              <a:cs typeface="Sabon Next LT"/>
            </a:endParaRPr>
          </a:p>
          <a:p>
            <a:pPr algn="ctr"/>
            <a:r>
              <a:rPr lang="en-US" sz="2400" i="1" dirty="0">
                <a:solidFill>
                  <a:schemeClr val="accent1">
                    <a:lumMod val="50000"/>
                  </a:schemeClr>
                </a:solidFill>
                <a:latin typeface="Times New Roman" panose="02020603050405020304"/>
                <a:cs typeface="Sabon Next LT"/>
              </a:rPr>
              <a:t>Climate is very humid</a:t>
            </a:r>
            <a:endParaRPr lang="en-US" sz="2400" i="1" dirty="0">
              <a:solidFill>
                <a:schemeClr val="accent1">
                  <a:lumMod val="50000"/>
                </a:schemeClr>
              </a:solidFill>
              <a:latin typeface="Times New Roman" panose="02020603050405020304"/>
              <a:cs typeface="Sabon Next 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028426"/>
          </a:xfrm>
        </p:spPr>
        <p:txBody>
          <a:bodyPr anchor="b">
            <a:normAutofit/>
          </a:bodyPr>
          <a:lstStyle/>
          <a:p>
            <a:r>
              <a:rPr lang="en-US" dirty="0"/>
              <a:t>  </a:t>
            </a:r>
            <a:endParaRPr lang="en-US" b="1" dirty="0"/>
          </a:p>
        </p:txBody>
      </p:sp>
      <p:pic>
        <p:nvPicPr>
          <p:cNvPr id="4" name="Picture 4" descr="Shape&#10;&#10;Description automatically generated"/>
          <p:cNvPicPr>
            <a:picLocks noChangeAspect="1"/>
          </p:cNvPicPr>
          <p:nvPr/>
        </p:nvPicPr>
        <p:blipFill>
          <a:blip r:embed="rId1"/>
          <a:stretch>
            <a:fillRect/>
          </a:stretch>
        </p:blipFill>
        <p:spPr>
          <a:xfrm flipV="1">
            <a:off x="5772660" y="131188"/>
            <a:ext cx="6172200" cy="4113192"/>
          </a:xfrm>
          <a:prstGeom prst="rect">
            <a:avLst/>
          </a:prstGeom>
          <a:noFill/>
        </p:spPr>
      </p:pic>
      <p:sp>
        <p:nvSpPr>
          <p:cNvPr id="3" name="Text Placeholder 2"/>
          <p:cNvSpPr>
            <a:spLocks noGrp="1"/>
          </p:cNvSpPr>
          <p:nvPr>
            <p:ph type="body" sz="half" idx="2"/>
          </p:nvPr>
        </p:nvSpPr>
        <p:spPr>
          <a:xfrm>
            <a:off x="839788" y="2057400"/>
            <a:ext cx="3932237" cy="3811588"/>
          </a:xfrm>
        </p:spPr>
        <p:txBody>
          <a:bodyPr vert="horz" lIns="0" tIns="0" rIns="0" bIns="0" rtlCol="0">
            <a:normAutofit/>
          </a:bodyPr>
          <a:lstStyle/>
          <a:p>
            <a:endParaRPr lang="en-US"/>
          </a:p>
          <a:p>
            <a:endParaRPr lang="en-US"/>
          </a:p>
          <a:p>
            <a:endParaRPr lang="en-US"/>
          </a:p>
          <a:p>
            <a:endParaRPr lang="en-US"/>
          </a:p>
          <a:p>
            <a:endParaRPr lang="en-US"/>
          </a:p>
          <a:p>
            <a:endParaRPr lang="en-US"/>
          </a:p>
          <a:p>
            <a:endParaRPr lang="en-US"/>
          </a:p>
          <a:p>
            <a:endParaRPr lang="en-US"/>
          </a:p>
        </p:txBody>
      </p:sp>
      <p:sp>
        <p:nvSpPr>
          <p:cNvPr id="10" name="Footer Placeholder 4"/>
          <p:cNvSpPr>
            <a:spLocks noGrp="1"/>
          </p:cNvSpPr>
          <p:nvPr>
            <p:ph type="ftr" sz="quarter" idx="11"/>
          </p:nvPr>
        </p:nvSpPr>
        <p:spPr>
          <a:xfrm>
            <a:off x="104208" y="4569124"/>
            <a:ext cx="4882549" cy="1827075"/>
          </a:xfrm>
        </p:spPr>
        <p:txBody>
          <a:bodyPr/>
          <a:lstStyle/>
          <a:p>
            <a:pPr>
              <a:spcAft>
                <a:spcPts val="600"/>
              </a:spcAft>
            </a:pPr>
            <a:r>
              <a:rPr lang="en-US" sz="4400" b="1" i="1" dirty="0">
                <a:latin typeface="Consolas" panose="020B0609020204030204"/>
                <a:cs typeface="Arial" panose="020B0604020202020204"/>
              </a:rPr>
              <a:t>Flag</a:t>
            </a:r>
            <a:endParaRPr lang="en-US" sz="4400" b="1" i="1" dirty="0">
              <a:latin typeface="Consolas" panose="020B0609020204030204"/>
              <a:cs typeface="Arial" panose="020B0604020202020204"/>
            </a:endParaRPr>
          </a:p>
          <a:p>
            <a:pPr>
              <a:spcAft>
                <a:spcPts val="600"/>
              </a:spcAft>
            </a:pPr>
            <a:r>
              <a:rPr lang="en-US" sz="2400" b="1" i="1" dirty="0">
                <a:latin typeface="Consolas" panose="020B0609020204030204"/>
                <a:cs typeface="Arial" panose="020B0604020202020204"/>
              </a:rPr>
              <a:t>Symbolizes national growth(orange)peace developing out of the purity and unity of all citizens,(white) and hope for the future(green)</a:t>
            </a:r>
            <a:endParaRPr lang="en-US" sz="2400" b="1" i="1" dirty="0">
              <a:latin typeface="Consolas" panose="020B0609020204030204"/>
            </a:endParaRPr>
          </a:p>
          <a:p>
            <a:pPr>
              <a:spcAft>
                <a:spcPts val="600"/>
              </a:spcAft>
            </a:pPr>
            <a:endParaRPr lang="en-US" sz="1800" i="1" dirty="0">
              <a:latin typeface="Consolas" panose="020B0609020204030204"/>
            </a:endParaRPr>
          </a:p>
          <a:p>
            <a:pPr>
              <a:spcAft>
                <a:spcPts val="600"/>
              </a:spcAft>
            </a:pPr>
            <a:endParaRPr lang="en-US" sz="1800" i="1" dirty="0">
              <a:latin typeface="Consolas" panose="020B0609020204030204"/>
            </a:endParaRPr>
          </a:p>
          <a:p>
            <a:pPr>
              <a:spcAft>
                <a:spcPts val="600"/>
              </a:spcAft>
            </a:pPr>
            <a:endParaRPr lang="en-US" sz="3200" i="1" dirty="0">
              <a:latin typeface="Consolas" panose="020B0609020204030204"/>
            </a:endParaRPr>
          </a:p>
          <a:p>
            <a:pPr>
              <a:spcAft>
                <a:spcPts val="600"/>
              </a:spcAft>
            </a:pPr>
            <a:endParaRPr lang="en-US" sz="3200" i="1" dirty="0">
              <a:latin typeface="Consolas" panose="020B0609020204030204"/>
            </a:endParaRPr>
          </a:p>
          <a:p>
            <a:pPr>
              <a:spcAft>
                <a:spcPts val="600"/>
              </a:spcAft>
            </a:pPr>
            <a:endParaRPr lang="en-US" sz="3200" i="1" dirty="0">
              <a:latin typeface="Consolas" panose="020B0609020204030204"/>
            </a:endParaRPr>
          </a:p>
          <a:p>
            <a:pPr>
              <a:spcAft>
                <a:spcPts val="600"/>
              </a:spcAft>
            </a:pPr>
            <a:endParaRPr lang="en-US" sz="3200" i="1" dirty="0">
              <a:latin typeface="Consolas" panose="020B0609020204030204"/>
            </a:endParaRPr>
          </a:p>
          <a:p>
            <a:pPr>
              <a:spcAft>
                <a:spcPts val="600"/>
              </a:spcAft>
            </a:pPr>
            <a:endParaRPr lang="en-US" sz="3200" i="1" dirty="0">
              <a:latin typeface="Consolas" panose="020B0609020204030204"/>
            </a:endParaRPr>
          </a:p>
          <a:p>
            <a:pPr>
              <a:spcAft>
                <a:spcPts val="600"/>
              </a:spcAft>
            </a:pPr>
            <a:endParaRPr lang="en-US" sz="3200" i="1" dirty="0">
              <a:latin typeface="Consolas" panose="020B0609020204030204"/>
            </a:endParaRPr>
          </a:p>
          <a:p>
            <a:pPr>
              <a:spcAft>
                <a:spcPts val="600"/>
              </a:spcAft>
            </a:pPr>
            <a:endParaRPr lang="en-US" sz="3200" i="1" dirty="0">
              <a:latin typeface="Consolas" panose="020B0609020204030204"/>
            </a:endParaRPr>
          </a:p>
        </p:txBody>
      </p:sp>
      <p:sp>
        <p:nvSpPr>
          <p:cNvPr id="12" name="Slide Number Placeholder 5"/>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fld>
            <a:endParaRPr lang="en-US"/>
          </a:p>
        </p:txBody>
      </p:sp>
      <p:sp>
        <p:nvSpPr>
          <p:cNvPr id="5" name="TextBox 4"/>
          <p:cNvSpPr txBox="1"/>
          <p:nvPr/>
        </p:nvSpPr>
        <p:spPr>
          <a:xfrm>
            <a:off x="9705422" y="6870700"/>
            <a:ext cx="248657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2"/>
              </a:rPr>
              <a:t>This Photo</a:t>
            </a:r>
            <a:r>
              <a:rPr lang="en-US" sz="700">
                <a:solidFill>
                  <a:srgbClr val="FFFFFF"/>
                </a:solidFill>
              </a:rPr>
              <a:t> by Unknown author is licensed under </a:t>
            </a:r>
            <a:r>
              <a:rPr lang="en-US" sz="700">
                <a:solidFill>
                  <a:srgbClr val="FFFFFF"/>
                </a:solidFill>
                <a:hlinkClick r:id="rId3"/>
              </a:rPr>
              <a:t>CC BY-SA</a:t>
            </a:r>
            <a:r>
              <a:rPr lang="en-US" sz="700">
                <a:solidFill>
                  <a:srgbClr val="FFFFFF"/>
                </a:solidFill>
              </a:rPr>
              <a:t>.</a:t>
            </a:r>
            <a:endParaRPr lang="en-US" sz="7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1792" y="457200"/>
            <a:ext cx="11510512" cy="6355941"/>
          </a:xfrm>
        </p:spPr>
        <p:txBody>
          <a:bodyPr/>
          <a:lstStyle/>
          <a:p>
            <a:r>
              <a:rPr lang="en-US" sz="4400" b="1" dirty="0">
                <a:solidFill>
                  <a:schemeClr val="bg1">
                    <a:lumMod val="50000"/>
                  </a:schemeClr>
                </a:solidFill>
                <a:latin typeface="Times New Roman" panose="02020603050405020304"/>
                <a:cs typeface="Arial" panose="020B0604020202020204"/>
              </a:rPr>
              <a:t>Religion</a:t>
            </a:r>
            <a:endParaRPr lang="en-US" sz="4400" b="1" dirty="0">
              <a:solidFill>
                <a:schemeClr val="bg1">
                  <a:lumMod val="50000"/>
                </a:schemeClr>
              </a:solidFill>
              <a:latin typeface="Times New Roman" panose="02020603050405020304"/>
              <a:cs typeface="Arial" panose="020B0604020202020204"/>
            </a:endParaRPr>
          </a:p>
          <a:p>
            <a:endParaRPr lang="en-US" sz="4400" b="1" dirty="0">
              <a:solidFill>
                <a:schemeClr val="bg1">
                  <a:lumMod val="50000"/>
                </a:schemeClr>
              </a:solidFill>
              <a:latin typeface="Times New Roman" panose="02020603050405020304"/>
            </a:endParaRPr>
          </a:p>
          <a:p>
            <a:endParaRPr lang="en-US" sz="4400" b="1" dirty="0">
              <a:solidFill>
                <a:schemeClr val="bg1">
                  <a:lumMod val="50000"/>
                </a:schemeClr>
              </a:solidFill>
              <a:latin typeface="Times New Roman" panose="02020603050405020304"/>
            </a:endParaRPr>
          </a:p>
          <a:p>
            <a:endParaRPr lang="en-US" sz="4400" b="1" dirty="0">
              <a:solidFill>
                <a:schemeClr val="bg1">
                  <a:lumMod val="50000"/>
                </a:schemeClr>
              </a:solidFill>
              <a:latin typeface="Times New Roman" panose="02020603050405020304"/>
            </a:endParaRPr>
          </a:p>
          <a:p>
            <a:endParaRPr lang="en-US" sz="4400" b="1" dirty="0">
              <a:solidFill>
                <a:schemeClr val="bg1">
                  <a:lumMod val="50000"/>
                </a:schemeClr>
              </a:solidFill>
              <a:latin typeface="Times New Roman" panose="02020603050405020304"/>
            </a:endParaRPr>
          </a:p>
          <a:p>
            <a:endParaRPr lang="en-US" sz="4400" b="1" dirty="0">
              <a:solidFill>
                <a:schemeClr val="bg1">
                  <a:lumMod val="50000"/>
                </a:schemeClr>
              </a:solidFill>
              <a:latin typeface="Times New Roman" panose="02020603050405020304"/>
            </a:endParaRPr>
          </a:p>
        </p:txBody>
      </p:sp>
      <p:sp>
        <p:nvSpPr>
          <p:cNvPr id="3" name="Slide Number Placeholder 2"/>
          <p:cNvSpPr>
            <a:spLocks noGrp="1"/>
          </p:cNvSpPr>
          <p:nvPr>
            <p:ph type="sldNum" sz="quarter" idx="12"/>
          </p:nvPr>
        </p:nvSpPr>
        <p:spPr/>
        <p:txBody>
          <a:bodyPr/>
          <a:lstStyle/>
          <a:p>
            <a:fld id="{48F63A3B-78C7-47BE-AE5E-E10140E04643}" type="slidenum">
              <a:rPr lang="en-US" dirty="0"/>
            </a:fld>
            <a:endParaRPr lang="en-US" dirty="0"/>
          </a:p>
        </p:txBody>
      </p:sp>
      <p:sp>
        <p:nvSpPr>
          <p:cNvPr id="4" name="Rectangle 3"/>
          <p:cNvSpPr/>
          <p:nvPr/>
        </p:nvSpPr>
        <p:spPr>
          <a:xfrm>
            <a:off x="7471432" y="640"/>
            <a:ext cx="4111925" cy="6196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3">
                    <a:lumMod val="75000"/>
                  </a:schemeClr>
                </a:solidFill>
                <a:cs typeface="Sabon Next LT"/>
              </a:rPr>
              <a:t>Most of the population's religion is Islam and is 42.5 percent of the population</a:t>
            </a:r>
            <a:endParaRPr lang="en-US" sz="3200" dirty="0">
              <a:solidFill>
                <a:schemeClr val="accent3">
                  <a:lumMod val="75000"/>
                </a:schemeClr>
              </a:solidFill>
              <a:cs typeface="Sabon Next LT"/>
            </a:endParaRPr>
          </a:p>
          <a:p>
            <a:pPr algn="ctr"/>
            <a:endParaRPr lang="en-US" sz="3200" dirty="0">
              <a:solidFill>
                <a:schemeClr val="accent3">
                  <a:lumMod val="75000"/>
                </a:schemeClr>
              </a:solidFill>
              <a:cs typeface="Sabon Next LT"/>
            </a:endParaRPr>
          </a:p>
          <a:p>
            <a:pPr algn="ctr"/>
            <a:r>
              <a:rPr lang="en-US" sz="3200" dirty="0">
                <a:solidFill>
                  <a:schemeClr val="accent3">
                    <a:lumMod val="75000"/>
                  </a:schemeClr>
                </a:solidFill>
                <a:cs typeface="Sabon Next LT"/>
              </a:rPr>
              <a:t>Christianity makes up 39.8 percent of the population</a:t>
            </a:r>
            <a:endParaRPr lang="en-US" sz="3200" dirty="0">
              <a:solidFill>
                <a:schemeClr val="accent3">
                  <a:lumMod val="75000"/>
                </a:schemeClr>
              </a:solidFill>
              <a:cs typeface="Sabon Next LT"/>
            </a:endParaRPr>
          </a:p>
          <a:p>
            <a:pPr algn="ctr"/>
            <a:endParaRPr lang="en-US" sz="3200" dirty="0">
              <a:solidFill>
                <a:schemeClr val="accent3">
                  <a:lumMod val="75000"/>
                </a:schemeClr>
              </a:solidFill>
              <a:cs typeface="Sabon Next LT"/>
            </a:endParaRPr>
          </a:p>
          <a:p>
            <a:pPr algn="ctr"/>
            <a:endParaRPr lang="en-US" sz="2800" dirty="0">
              <a:cs typeface="Sabon Next LT"/>
            </a:endParaRPr>
          </a:p>
          <a:p>
            <a:pPr algn="ctr"/>
            <a:endParaRPr lang="en-US" sz="2800" dirty="0">
              <a:cs typeface="Sabon Next LT"/>
            </a:endParaRPr>
          </a:p>
          <a:p>
            <a:pPr algn="ctr"/>
            <a:endParaRPr lang="en-US" sz="2800" dirty="0">
              <a:cs typeface="Sabon Next LT"/>
            </a:endParaRPr>
          </a:p>
        </p:txBody>
      </p:sp>
      <p:pic>
        <p:nvPicPr>
          <p:cNvPr id="5" name="Picture 5"/>
          <p:cNvPicPr>
            <a:picLocks noChangeAspect="1"/>
          </p:cNvPicPr>
          <p:nvPr/>
        </p:nvPicPr>
        <p:blipFill>
          <a:blip r:embed="rId1"/>
          <a:stretch>
            <a:fillRect/>
          </a:stretch>
        </p:blipFill>
        <p:spPr>
          <a:xfrm>
            <a:off x="138023" y="3104072"/>
            <a:ext cx="3950898" cy="3683479"/>
          </a:xfrm>
          <a:prstGeom prst="rect">
            <a:avLst/>
          </a:prstGeom>
        </p:spPr>
      </p:pic>
      <p:sp>
        <p:nvSpPr>
          <p:cNvPr id="6" name="TextBox 5"/>
          <p:cNvSpPr txBox="1"/>
          <p:nvPr/>
        </p:nvSpPr>
        <p:spPr>
          <a:xfrm>
            <a:off x="1978325" y="5162908"/>
            <a:ext cx="140898" cy="101840"/>
          </a:xfrm>
          <a:prstGeom prst="rect">
            <a:avLst/>
          </a:prstGeom>
        </p:spPr>
        <p:txBody>
          <a:bodyPr>
            <a:normAutofit fontScale="25000" lnSpcReduction="20000"/>
          </a:bodyPr>
          <a:lstStyle/>
          <a:p>
            <a:r>
              <a:rPr lang="en-US">
                <a:hlinkClick r:id="rId2"/>
              </a:rPr>
              <a:t>This Photo</a:t>
            </a:r>
            <a:r>
              <a:rPr lang="en-US"/>
              <a:t> by Unknown author is licensed under </a:t>
            </a:r>
            <a:r>
              <a:rPr lang="en-US">
                <a:hlinkClick r:id="rId3"/>
              </a:rPr>
              <a:t>CC BY-SA-NC</a:t>
            </a:r>
            <a:r>
              <a:rPr lang="en-US"/>
              <a:t>.</a:t>
            </a:r>
            <a:endParaRPr lang="en-US"/>
          </a:p>
        </p:txBody>
      </p:sp>
      <p:sp>
        <p:nvSpPr>
          <p:cNvPr id="8" name="Oval 7"/>
          <p:cNvSpPr/>
          <p:nvPr/>
        </p:nvSpPr>
        <p:spPr>
          <a:xfrm>
            <a:off x="3572295" y="232594"/>
            <a:ext cx="3493696" cy="2228489"/>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3">
                    <a:lumMod val="75000"/>
                  </a:schemeClr>
                </a:solidFill>
                <a:latin typeface="Times New Roman" panose="02020603050405020304"/>
                <a:cs typeface="Sabon Next LT"/>
              </a:rPr>
              <a:t>We pray five time a day towards the </a:t>
            </a:r>
            <a:r>
              <a:rPr lang="en-US" sz="2400" b="1" i="1" dirty="0" err="1">
                <a:solidFill>
                  <a:schemeClr val="accent3">
                    <a:lumMod val="75000"/>
                  </a:schemeClr>
                </a:solidFill>
                <a:latin typeface="Times New Roman" panose="02020603050405020304"/>
                <a:cs typeface="Sabon Next LT"/>
              </a:rPr>
              <a:t>kaaba</a:t>
            </a:r>
            <a:r>
              <a:rPr lang="en-US" sz="2400" b="1" i="1" dirty="0">
                <a:solidFill>
                  <a:schemeClr val="accent3">
                    <a:lumMod val="75000"/>
                  </a:schemeClr>
                </a:solidFill>
                <a:latin typeface="Times New Roman" panose="02020603050405020304"/>
                <a:cs typeface="Sabon Next LT"/>
              </a:rPr>
              <a:t> in </a:t>
            </a:r>
            <a:r>
              <a:rPr lang="en-US" sz="2400" b="1" i="1" dirty="0" err="1">
                <a:solidFill>
                  <a:schemeClr val="accent3">
                    <a:lumMod val="75000"/>
                  </a:schemeClr>
                </a:solidFill>
                <a:latin typeface="Times New Roman" panose="02020603050405020304"/>
                <a:cs typeface="Sabon Next LT"/>
              </a:rPr>
              <a:t>meeca</a:t>
            </a:r>
            <a:r>
              <a:rPr lang="en-US" sz="2400" b="1" i="1" dirty="0">
                <a:solidFill>
                  <a:schemeClr val="accent3">
                    <a:lumMod val="75000"/>
                  </a:schemeClr>
                </a:solidFill>
                <a:latin typeface="Times New Roman" panose="02020603050405020304"/>
                <a:cs typeface="Sabon Next LT"/>
              </a:rPr>
              <a:t>.</a:t>
            </a:r>
            <a:endParaRPr lang="en-US" sz="2400" b="1" i="1" dirty="0">
              <a:solidFill>
                <a:schemeClr val="accent3">
                  <a:lumMod val="75000"/>
                </a:schemeClr>
              </a:solidFill>
              <a:latin typeface="Times New Roman" panose="02020603050405020304"/>
              <a:cs typeface="Sabon Next LT"/>
            </a:endParaRPr>
          </a:p>
          <a:p>
            <a:pPr algn="ctr"/>
            <a:endParaRPr lang="en-US" sz="2400" b="1" i="1" dirty="0">
              <a:solidFill>
                <a:schemeClr val="accent3">
                  <a:lumMod val="75000"/>
                </a:schemeClr>
              </a:solidFill>
              <a:latin typeface="Times New Roman" panose="02020603050405020304"/>
              <a:cs typeface="Sabon Next LT"/>
            </a:endParaRPr>
          </a:p>
        </p:txBody>
      </p:sp>
      <p:sp>
        <p:nvSpPr>
          <p:cNvPr id="9" name="Rectangle 8"/>
          <p:cNvSpPr/>
          <p:nvPr/>
        </p:nvSpPr>
        <p:spPr>
          <a:xfrm>
            <a:off x="4586058" y="3634917"/>
            <a:ext cx="2631055" cy="28179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7030A0"/>
                </a:solidFill>
                <a:latin typeface="Consolas" panose="020B0609020204030204"/>
                <a:cs typeface="Sabon Next LT"/>
              </a:rPr>
              <a:t>Ramadan is a holy month to us, where we receive blessings for fasting from sun up to sun down.</a:t>
            </a:r>
            <a:endParaRPr lang="en-US" sz="2000" i="1" dirty="0">
              <a:solidFill>
                <a:srgbClr val="7030A0"/>
              </a:solidFill>
              <a:latin typeface="Consolas" panose="020B0609020204030204"/>
              <a:cs typeface="Sabon Next 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1792" y="802256"/>
            <a:ext cx="3732362" cy="3998055"/>
          </a:xfrm>
        </p:spPr>
        <p:txBody>
          <a:bodyPr/>
          <a:lstStyle/>
          <a:p>
            <a:r>
              <a:rPr lang="en-US" sz="3200" b="1" i="1" dirty="0">
                <a:latin typeface="Times New Roman" panose="02020603050405020304"/>
                <a:cs typeface="Arial" panose="020B0604020202020204"/>
              </a:rPr>
              <a:t>Holidays </a:t>
            </a:r>
            <a:endParaRPr lang="en-US" sz="3200" b="1" i="1" dirty="0">
              <a:latin typeface="Times New Roman" panose="02020603050405020304"/>
              <a:cs typeface="Arial" panose="020B0604020202020204"/>
            </a:endParaRPr>
          </a:p>
          <a:p>
            <a:endParaRPr lang="en-US" sz="3200" b="1" i="1" dirty="0">
              <a:latin typeface="Times New Roman" panose="02020603050405020304"/>
              <a:cs typeface="Arial" panose="020B0604020202020204"/>
            </a:endParaRPr>
          </a:p>
          <a:p>
            <a:r>
              <a:rPr lang="en-US" sz="3200" b="1" i="1" dirty="0">
                <a:solidFill>
                  <a:schemeClr val="accent1">
                    <a:lumMod val="50000"/>
                  </a:schemeClr>
                </a:solidFill>
                <a:latin typeface="Times New Roman" panose="02020603050405020304"/>
                <a:cs typeface="Arial" panose="020B0604020202020204"/>
              </a:rPr>
              <a:t>After Ramadan, we celebrate Eid-Al Adha and Eid- All Fitr</a:t>
            </a:r>
            <a:endParaRPr lang="en-US" sz="3200" b="1" i="1" dirty="0">
              <a:solidFill>
                <a:schemeClr val="accent1">
                  <a:lumMod val="50000"/>
                </a:schemeClr>
              </a:solidFill>
              <a:latin typeface="Times New Roman" panose="02020603050405020304"/>
              <a:cs typeface="Arial" panose="020B0604020202020204"/>
            </a:endParaRPr>
          </a:p>
          <a:p>
            <a:endParaRPr lang="en-US" sz="3200" b="1" i="1" dirty="0">
              <a:solidFill>
                <a:schemeClr val="accent1">
                  <a:lumMod val="50000"/>
                </a:schemeClr>
              </a:solidFill>
              <a:latin typeface="Times New Roman" panose="02020603050405020304"/>
              <a:cs typeface="Arial" panose="020B0604020202020204"/>
            </a:endParaRPr>
          </a:p>
          <a:p>
            <a:r>
              <a:rPr lang="en-US" sz="3200" b="1" i="1" dirty="0">
                <a:solidFill>
                  <a:schemeClr val="accent1">
                    <a:lumMod val="50000"/>
                  </a:schemeClr>
                </a:solidFill>
                <a:latin typeface="Times New Roman" panose="02020603050405020304"/>
                <a:cs typeface="Arial" panose="020B0604020202020204"/>
              </a:rPr>
              <a:t>We come together with family to celebrate.</a:t>
            </a:r>
            <a:endParaRPr lang="en-US" sz="3200" b="1" i="1" dirty="0">
              <a:solidFill>
                <a:schemeClr val="accent1">
                  <a:lumMod val="50000"/>
                </a:schemeClr>
              </a:solidFill>
              <a:latin typeface="Times New Roman" panose="02020603050405020304"/>
              <a:cs typeface="Arial" panose="020B0604020202020204"/>
            </a:endParaRPr>
          </a:p>
          <a:p>
            <a:endParaRPr lang="en-US" sz="3200" b="1" i="1" dirty="0">
              <a:latin typeface="Times New Roman" panose="02020603050405020304"/>
              <a:cs typeface="Arial" panose="020B0604020202020204"/>
            </a:endParaRPr>
          </a:p>
        </p:txBody>
      </p:sp>
      <p:sp>
        <p:nvSpPr>
          <p:cNvPr id="3" name="Slide Number Placeholder 2"/>
          <p:cNvSpPr>
            <a:spLocks noGrp="1"/>
          </p:cNvSpPr>
          <p:nvPr>
            <p:ph type="sldNum" sz="quarter" idx="12"/>
          </p:nvPr>
        </p:nvSpPr>
        <p:spPr/>
        <p:txBody>
          <a:bodyPr/>
          <a:lstStyle/>
          <a:p>
            <a:fld id="{48F63A3B-78C7-47BE-AE5E-E10140E04643}" type="slidenum">
              <a:rPr lang="en-US" dirty="0"/>
            </a:fld>
            <a:endParaRPr lang="en-US" dirty="0"/>
          </a:p>
        </p:txBody>
      </p:sp>
      <p:pic>
        <p:nvPicPr>
          <p:cNvPr id="4" name="Picture 4" descr="A picture containing logo&#10;&#10;Description automatically generated"/>
          <p:cNvPicPr>
            <a:picLocks noChangeAspect="1"/>
          </p:cNvPicPr>
          <p:nvPr/>
        </p:nvPicPr>
        <p:blipFill>
          <a:blip r:embed="rId1"/>
          <a:stretch>
            <a:fillRect/>
          </a:stretch>
        </p:blipFill>
        <p:spPr>
          <a:xfrm>
            <a:off x="6751607" y="127944"/>
            <a:ext cx="5403011" cy="3870414"/>
          </a:xfrm>
          <a:prstGeom prst="rect">
            <a:avLst/>
          </a:prstGeom>
        </p:spPr>
      </p:pic>
      <p:sp>
        <p:nvSpPr>
          <p:cNvPr id="5" name="TextBox 4"/>
          <p:cNvSpPr txBox="1"/>
          <p:nvPr/>
        </p:nvSpPr>
        <p:spPr>
          <a:xfrm flipV="1">
            <a:off x="7988060" y="3625042"/>
            <a:ext cx="4051540" cy="85066"/>
          </a:xfrm>
          <a:prstGeom prst="rect">
            <a:avLst/>
          </a:prstGeom>
        </p:spPr>
        <p:txBody>
          <a:bodyPr>
            <a:normAutofit fontScale="25000" lnSpcReduction="20000"/>
          </a:bodyPr>
          <a:lstStyle/>
          <a:p>
            <a:r>
              <a:rPr lang="en-US">
                <a:hlinkClick r:id="rId2"/>
              </a:rPr>
              <a:t>This Photo</a:t>
            </a:r>
            <a:r>
              <a:rPr lang="en-US"/>
              <a:t> by Unknown author is licensed under </a:t>
            </a:r>
            <a:r>
              <a:rPr lang="en-US">
                <a:hlinkClick r:id="rId3"/>
              </a:rPr>
              <a:t>CC BY</a:t>
            </a:r>
            <a:r>
              <a:rPr lang="en-US"/>
              <a:t>.</a:t>
            </a:r>
            <a:endParaRPr lang="en-US"/>
          </a:p>
        </p:txBody>
      </p:sp>
      <p:pic>
        <p:nvPicPr>
          <p:cNvPr id="7" name="Picture 7" descr="Logo&#10;&#10;Description automatically generated"/>
          <p:cNvPicPr>
            <a:picLocks noChangeAspect="1"/>
          </p:cNvPicPr>
          <p:nvPr/>
        </p:nvPicPr>
        <p:blipFill>
          <a:blip r:embed="rId4"/>
          <a:stretch>
            <a:fillRect/>
          </a:stretch>
        </p:blipFill>
        <p:spPr>
          <a:xfrm>
            <a:off x="3545457" y="3942206"/>
            <a:ext cx="3217651" cy="2740456"/>
          </a:xfrm>
          <a:prstGeom prst="rect">
            <a:avLst/>
          </a:prstGeom>
        </p:spPr>
      </p:pic>
      <p:sp>
        <p:nvSpPr>
          <p:cNvPr id="8" name="TextBox 7"/>
          <p:cNvSpPr txBox="1"/>
          <p:nvPr/>
        </p:nvSpPr>
        <p:spPr>
          <a:xfrm>
            <a:off x="3545457" y="6682447"/>
            <a:ext cx="3217652" cy="317500"/>
          </a:xfrm>
          <a:prstGeom prst="rect">
            <a:avLst/>
          </a:prstGeom>
        </p:spPr>
        <p:txBody>
          <a:bodyPr>
            <a:normAutofit fontScale="47500" lnSpcReduction="20000"/>
          </a:bodyPr>
          <a:lstStyle/>
          <a:p>
            <a:r>
              <a:rPr lang="en-US">
                <a:hlinkClick r:id="rId5"/>
              </a:rPr>
              <a:t>This Photo</a:t>
            </a:r>
            <a:r>
              <a:rPr lang="en-US"/>
              <a:t> by Unknown author is licensed under </a:t>
            </a:r>
            <a:r>
              <a:rPr lang="en-US">
                <a:hlinkClick r:id="rId6"/>
              </a:rPr>
              <a:t>CC BY-NC-ND</a:t>
            </a:r>
            <a:r>
              <a:rPr lang="en-US"/>
              <a: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47339" y="1823049"/>
            <a:ext cx="3545456" cy="3652999"/>
          </a:xfrm>
        </p:spPr>
        <p:txBody>
          <a:bodyPr/>
          <a:lstStyle/>
          <a:p>
            <a:r>
              <a:rPr lang="en-US" sz="3600" b="1" i="1" dirty="0">
                <a:solidFill>
                  <a:schemeClr val="accent1">
                    <a:lumMod val="50000"/>
                  </a:schemeClr>
                </a:solidFill>
                <a:latin typeface="Times New Roman" panose="02020603050405020304"/>
                <a:cs typeface="Arial" panose="020B0604020202020204"/>
              </a:rPr>
              <a:t>Traditional food of cote d </a:t>
            </a:r>
            <a:r>
              <a:rPr lang="en-US" sz="3600" b="1" i="1" dirty="0" err="1">
                <a:solidFill>
                  <a:schemeClr val="accent1">
                    <a:lumMod val="50000"/>
                  </a:schemeClr>
                </a:solidFill>
                <a:latin typeface="Times New Roman" panose="02020603050405020304"/>
                <a:cs typeface="Arial" panose="020B0604020202020204"/>
              </a:rPr>
              <a:t>iviore</a:t>
            </a:r>
            <a:endParaRPr lang="en-US" sz="3600" b="1" i="1" dirty="0">
              <a:solidFill>
                <a:schemeClr val="accent1">
                  <a:lumMod val="50000"/>
                </a:schemeClr>
              </a:solidFill>
              <a:latin typeface="Times New Roman" panose="02020603050405020304"/>
              <a:cs typeface="Arial" panose="020B0604020202020204"/>
            </a:endParaRPr>
          </a:p>
          <a:p>
            <a:endParaRPr lang="en-US" sz="3600" i="1" dirty="0">
              <a:solidFill>
                <a:schemeClr val="accent1">
                  <a:lumMod val="50000"/>
                </a:schemeClr>
              </a:solidFill>
              <a:latin typeface="Times New Roman" panose="02020603050405020304"/>
            </a:endParaRPr>
          </a:p>
          <a:p>
            <a:r>
              <a:rPr lang="en-US" sz="3600" i="1" dirty="0">
                <a:solidFill>
                  <a:schemeClr val="accent1">
                    <a:lumMod val="50000"/>
                  </a:schemeClr>
                </a:solidFill>
                <a:latin typeface="Times New Roman" panose="02020603050405020304"/>
                <a:cs typeface="Arial" panose="020B0604020202020204"/>
              </a:rPr>
              <a:t>Since they are near the ocean, fish is the main ingredient to their dishes.</a:t>
            </a:r>
            <a:endParaRPr lang="en-US" sz="3600" i="1" dirty="0">
              <a:solidFill>
                <a:schemeClr val="accent1">
                  <a:lumMod val="50000"/>
                </a:schemeClr>
              </a:solidFill>
              <a:latin typeface="Times New Roman" panose="02020603050405020304"/>
            </a:endParaRPr>
          </a:p>
          <a:p>
            <a:endParaRPr lang="en-US" sz="3600" i="1" dirty="0">
              <a:latin typeface="Times New Roman" panose="02020603050405020304"/>
            </a:endParaRPr>
          </a:p>
          <a:p>
            <a:endParaRPr lang="en-US" sz="3600" i="1" dirty="0">
              <a:latin typeface="Times New Roman" panose="02020603050405020304"/>
            </a:endParaRPr>
          </a:p>
        </p:txBody>
      </p:sp>
      <p:sp>
        <p:nvSpPr>
          <p:cNvPr id="3" name="Slide Number Placeholder 2"/>
          <p:cNvSpPr>
            <a:spLocks noGrp="1"/>
          </p:cNvSpPr>
          <p:nvPr>
            <p:ph type="sldNum" sz="quarter" idx="12"/>
          </p:nvPr>
        </p:nvSpPr>
        <p:spPr/>
        <p:txBody>
          <a:bodyPr/>
          <a:lstStyle/>
          <a:p>
            <a:fld id="{48F63A3B-78C7-47BE-AE5E-E10140E04643}" type="slidenum">
              <a:rPr lang="en-US" dirty="0"/>
            </a:fld>
            <a:endParaRPr lang="en-US" dirty="0"/>
          </a:p>
        </p:txBody>
      </p:sp>
      <p:pic>
        <p:nvPicPr>
          <p:cNvPr id="4" name="Picture 4"/>
          <p:cNvPicPr>
            <a:picLocks noChangeAspect="1"/>
          </p:cNvPicPr>
          <p:nvPr/>
        </p:nvPicPr>
        <p:blipFill>
          <a:blip r:embed="rId1"/>
          <a:stretch>
            <a:fillRect/>
          </a:stretch>
        </p:blipFill>
        <p:spPr>
          <a:xfrm>
            <a:off x="7930551" y="459357"/>
            <a:ext cx="3605841" cy="2977550"/>
          </a:xfrm>
          <a:prstGeom prst="rect">
            <a:avLst/>
          </a:prstGeom>
        </p:spPr>
      </p:pic>
      <p:sp>
        <p:nvSpPr>
          <p:cNvPr id="5" name="TextBox 4"/>
          <p:cNvSpPr txBox="1"/>
          <p:nvPr/>
        </p:nvSpPr>
        <p:spPr>
          <a:xfrm>
            <a:off x="4724400" y="4457700"/>
            <a:ext cx="2743200" cy="317500"/>
          </a:xfrm>
          <a:prstGeom prst="rect">
            <a:avLst/>
          </a:prstGeom>
        </p:spPr>
        <p:txBody>
          <a:bodyPr>
            <a:normAutofit fontScale="47500" lnSpcReduction="20000"/>
          </a:bodyPr>
          <a:lstStyle/>
          <a:p>
            <a:r>
              <a:rPr lang="en-US">
                <a:hlinkClick r:id="rId2"/>
              </a:rPr>
              <a:t>This Photo</a:t>
            </a:r>
            <a:r>
              <a:rPr lang="en-US"/>
              <a:t> by Unknown author is licensed under </a:t>
            </a:r>
            <a:r>
              <a:rPr lang="en-US">
                <a:hlinkClick r:id="rId3"/>
              </a:rPr>
              <a:t>CC BY-NC</a:t>
            </a:r>
            <a:r>
              <a:rPr lang="en-US"/>
              <a:t>.</a:t>
            </a:r>
            <a:endParaRPr lang="en-US"/>
          </a:p>
        </p:txBody>
      </p:sp>
      <p:pic>
        <p:nvPicPr>
          <p:cNvPr id="7" name="Picture 7"/>
          <p:cNvPicPr>
            <a:picLocks noChangeAspect="1"/>
          </p:cNvPicPr>
          <p:nvPr/>
        </p:nvPicPr>
        <p:blipFill>
          <a:blip r:embed="rId4"/>
          <a:stretch>
            <a:fillRect/>
          </a:stretch>
        </p:blipFill>
        <p:spPr>
          <a:xfrm>
            <a:off x="4724400" y="315584"/>
            <a:ext cx="3117011" cy="4142116"/>
          </a:xfrm>
          <a:prstGeom prst="rect">
            <a:avLst/>
          </a:prstGeom>
        </p:spPr>
      </p:pic>
      <p:sp>
        <p:nvSpPr>
          <p:cNvPr id="8" name="TextBox 7"/>
          <p:cNvSpPr txBox="1"/>
          <p:nvPr/>
        </p:nvSpPr>
        <p:spPr>
          <a:xfrm>
            <a:off x="4724400" y="4141399"/>
            <a:ext cx="3117011" cy="633801"/>
          </a:xfrm>
          <a:prstGeom prst="rect">
            <a:avLst/>
          </a:prstGeom>
        </p:spPr>
        <p:txBody>
          <a:bodyPr>
            <a:normAutofit fontScale="92500"/>
          </a:bodyPr>
          <a:lstStyle/>
          <a:p>
            <a:r>
              <a:rPr lang="en-US">
                <a:hlinkClick r:id="rId5"/>
              </a:rPr>
              <a:t>This Photo</a:t>
            </a:r>
            <a:r>
              <a:rPr lang="en-US"/>
              <a:t> by Unknown author is licensed under </a:t>
            </a:r>
            <a:r>
              <a:rPr lang="en-US">
                <a:hlinkClick r:id="rId6"/>
              </a:rPr>
              <a:t>CC BY-SA-NC</a:t>
            </a:r>
            <a:r>
              <a:rPr lang="en-US"/>
              <a:t>.</a:t>
            </a:r>
            <a:endParaRPr lang="en-US"/>
          </a:p>
        </p:txBody>
      </p:sp>
      <p:pic>
        <p:nvPicPr>
          <p:cNvPr id="10" name="Picture 10"/>
          <p:cNvPicPr>
            <a:picLocks noChangeAspect="1"/>
          </p:cNvPicPr>
          <p:nvPr/>
        </p:nvPicPr>
        <p:blipFill>
          <a:blip r:embed="rId7"/>
          <a:stretch>
            <a:fillRect/>
          </a:stretch>
        </p:blipFill>
        <p:spPr>
          <a:xfrm>
            <a:off x="8058509" y="3917831"/>
            <a:ext cx="2889849" cy="2631056"/>
          </a:xfrm>
          <a:prstGeom prst="rect">
            <a:avLst/>
          </a:prstGeom>
        </p:spPr>
      </p:pic>
      <p:sp>
        <p:nvSpPr>
          <p:cNvPr id="11" name="TextBox 10"/>
          <p:cNvSpPr txBox="1"/>
          <p:nvPr/>
        </p:nvSpPr>
        <p:spPr>
          <a:xfrm>
            <a:off x="4953000" y="4191000"/>
            <a:ext cx="2286000" cy="317500"/>
          </a:xfrm>
          <a:prstGeom prst="rect">
            <a:avLst/>
          </a:prstGeom>
        </p:spPr>
        <p:txBody>
          <a:bodyPr>
            <a:normAutofit fontScale="47500" lnSpcReduction="20000"/>
          </a:bodyPr>
          <a:lstStyle/>
          <a:p>
            <a:r>
              <a:rPr lang="en-US">
                <a:hlinkClick r:id="rId8"/>
              </a:rPr>
              <a:t>This Photo</a:t>
            </a:r>
            <a:r>
              <a:rPr lang="en-US"/>
              <a:t> by Unknown author is licensed under </a:t>
            </a:r>
            <a:r>
              <a:rPr lang="en-US">
                <a:hlinkClick r:id="rId9"/>
              </a:rPr>
              <a:t>CC BY-NC-ND</a:t>
            </a:r>
            <a:r>
              <a:rPr lang="en-US"/>
              <a:t>.</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HOW this relates to my topic</a:t>
            </a:r>
            <a:endParaRPr lang="en-US" dirty="0">
              <a:solidFill>
                <a:schemeClr val="accent1">
                  <a:lumMod val="75000"/>
                </a:schemeClr>
              </a:solidFill>
            </a:endParaRPr>
          </a:p>
        </p:txBody>
      </p:sp>
      <p:sp>
        <p:nvSpPr>
          <p:cNvPr id="3" name="Content Placeholder 2"/>
          <p:cNvSpPr>
            <a:spLocks noGrp="1"/>
          </p:cNvSpPr>
          <p:nvPr>
            <p:ph sz="half" idx="1"/>
          </p:nvPr>
        </p:nvSpPr>
        <p:spPr/>
        <p:txBody>
          <a:bodyPr vert="horz" lIns="91440" tIns="45720" rIns="91440" bIns="45720" rtlCol="0" anchor="t">
            <a:noAutofit/>
          </a:bodyPr>
          <a:lstStyle/>
          <a:p>
            <a:pPr marL="347345" indent="-347345"/>
            <a:r>
              <a:rPr lang="en-US" sz="3200" dirty="0">
                <a:cs typeface="Sabon Next LT"/>
              </a:rPr>
              <a:t>MY midterm ppt slides relate to my topic because I talk about my African culture and my topic is on immigrants. There are many immigrants who come from Africa and are discriminated against because of how they look and what they sound like and what they speak.</a:t>
            </a:r>
            <a:endParaRPr lang="en-US" sz="3200" dirty="0">
              <a:cs typeface="Sabon Next LT"/>
            </a:endParaRP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09339" y="3160143"/>
            <a:ext cx="3200400" cy="274320"/>
          </a:xfrm>
        </p:spPr>
        <p:txBody>
          <a:bodyPr/>
          <a:lstStyle/>
          <a:p>
            <a:r>
              <a:rPr lang="en-US" sz="3600" b="1" i="1" dirty="0">
                <a:latin typeface="Times New Roman" panose="02020603050405020304"/>
                <a:cs typeface="Arial" panose="020B0604020202020204"/>
              </a:rPr>
              <a:t>Cote d </a:t>
            </a:r>
            <a:r>
              <a:rPr lang="en-US" sz="3600" b="1" i="1" dirty="0" err="1">
                <a:latin typeface="Times New Roman" panose="02020603050405020304"/>
                <a:cs typeface="Arial" panose="020B0604020202020204"/>
              </a:rPr>
              <a:t>ivoire</a:t>
            </a:r>
            <a:r>
              <a:rPr lang="en-US" sz="3600" b="1" i="1" dirty="0">
                <a:latin typeface="Times New Roman" panose="02020603050405020304"/>
                <a:cs typeface="Arial" panose="020B0604020202020204"/>
              </a:rPr>
              <a:t> culture:</a:t>
            </a:r>
            <a:endParaRPr lang="en-US" sz="3600" b="1" i="1" dirty="0">
              <a:latin typeface="Times New Roman" panose="02020603050405020304"/>
              <a:cs typeface="Arial" panose="020B0604020202020204"/>
            </a:endParaRPr>
          </a:p>
          <a:p>
            <a:endParaRPr lang="en-US" sz="3600" b="1" i="1" dirty="0">
              <a:latin typeface="Times New Roman" panose="02020603050405020304"/>
              <a:cs typeface="Arial" panose="020B0604020202020204"/>
            </a:endParaRPr>
          </a:p>
          <a:p>
            <a:r>
              <a:rPr lang="en-US" sz="3600" b="1" i="1" dirty="0">
                <a:solidFill>
                  <a:srgbClr val="00B0F0"/>
                </a:solidFill>
                <a:latin typeface="Times New Roman" panose="02020603050405020304"/>
                <a:cs typeface="Arial" panose="020B0604020202020204"/>
              </a:rPr>
              <a:t>During weddings, it is traditional for bridesmaids to have multiple African fabric uniforms</a:t>
            </a:r>
            <a:endParaRPr lang="en-US" sz="3600" b="1" i="1">
              <a:solidFill>
                <a:srgbClr val="00B0F0"/>
              </a:solidFill>
              <a:latin typeface="Times New Roman" panose="02020603050405020304"/>
            </a:endParaRPr>
          </a:p>
        </p:txBody>
      </p:sp>
      <p:sp>
        <p:nvSpPr>
          <p:cNvPr id="3" name="Slide Number Placeholder 2"/>
          <p:cNvSpPr>
            <a:spLocks noGrp="1"/>
          </p:cNvSpPr>
          <p:nvPr>
            <p:ph type="sldNum" sz="quarter" idx="12"/>
          </p:nvPr>
        </p:nvSpPr>
        <p:spPr/>
        <p:txBody>
          <a:bodyPr/>
          <a:lstStyle/>
          <a:p>
            <a:fld id="{48F63A3B-78C7-47BE-AE5E-E10140E04643}" type="slidenum">
              <a:rPr lang="en-US" dirty="0"/>
            </a:fld>
            <a:endParaRPr lang="en-US" dirty="0"/>
          </a:p>
        </p:txBody>
      </p:sp>
      <p:pic>
        <p:nvPicPr>
          <p:cNvPr id="4" name="Picture 4"/>
          <p:cNvPicPr>
            <a:picLocks noChangeAspect="1"/>
          </p:cNvPicPr>
          <p:nvPr/>
        </p:nvPicPr>
        <p:blipFill>
          <a:blip r:embed="rId1"/>
          <a:stretch>
            <a:fillRect/>
          </a:stretch>
        </p:blipFill>
        <p:spPr>
          <a:xfrm>
            <a:off x="5759569" y="488112"/>
            <a:ext cx="6035615" cy="4559059"/>
          </a:xfrm>
          <a:prstGeom prst="rect">
            <a:avLst/>
          </a:prstGeom>
        </p:spPr>
      </p:pic>
      <p:sp>
        <p:nvSpPr>
          <p:cNvPr id="5" name="TextBox 4"/>
          <p:cNvSpPr txBox="1"/>
          <p:nvPr/>
        </p:nvSpPr>
        <p:spPr>
          <a:xfrm>
            <a:off x="5759569" y="4170153"/>
            <a:ext cx="6035615" cy="691311"/>
          </a:xfrm>
          <a:prstGeom prst="rect">
            <a:avLst/>
          </a:prstGeom>
        </p:spPr>
        <p:txBody>
          <a:bodyPr>
            <a:normAutofit/>
          </a:bodyPr>
          <a:lstStyle/>
          <a:p>
            <a:r>
              <a:rPr lang="en-US">
                <a:hlinkClick r:id="rId2"/>
              </a:rPr>
              <a:t>This Photo</a:t>
            </a:r>
            <a:r>
              <a:rPr lang="en-US"/>
              <a:t> by Unknown author is licensed under </a:t>
            </a:r>
            <a:r>
              <a:rPr lang="en-US">
                <a:hlinkClick r:id="rId3"/>
              </a:rPr>
              <a:t>CC BY-NC-ND</a:t>
            </a:r>
            <a:r>
              <a:rPr lang="en-US"/>
              <a:t>.</a:t>
            </a:r>
            <a:endParaRPr lang="en-US"/>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2381</Words>
  <Application>WPS Presentation</Application>
  <PresentationFormat>Widescreen</PresentationFormat>
  <Paragraphs>147</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SimSun</vt:lpstr>
      <vt:lpstr>Wingdings</vt:lpstr>
      <vt:lpstr>Arial Nova</vt:lpstr>
      <vt:lpstr>Times New Roman</vt:lpstr>
      <vt:lpstr>Sabon Next LT</vt:lpstr>
      <vt:lpstr>Arial Nova Cond Light</vt:lpstr>
      <vt:lpstr>Consolas</vt:lpstr>
      <vt:lpstr>Segoe Print</vt:lpstr>
      <vt:lpstr>Arial</vt:lpstr>
      <vt:lpstr>Arial Black</vt:lpstr>
      <vt:lpstr>Arial Unicode MS</vt:lpstr>
      <vt:lpstr>Office Theme</vt:lpstr>
      <vt:lpstr>My Cross cultural experience </vt:lpstr>
      <vt:lpstr>Backround</vt:lpstr>
      <vt:lpstr>Cote d'ivoire info</vt:lpstr>
      <vt:lpstr>  </vt:lpstr>
      <vt:lpstr>PowerPoint 演示文稿</vt:lpstr>
      <vt:lpstr>PowerPoint 演示文稿</vt:lpstr>
      <vt:lpstr>PowerPoint 演示文稿</vt:lpstr>
      <vt:lpstr>HOW this relates to my topic</vt:lpstr>
      <vt:lpstr>PowerPoint 演示文稿</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creator/>
  <cp:lastModifiedBy>oalap</cp:lastModifiedBy>
  <cp:revision>430</cp:revision>
  <dcterms:created xsi:type="dcterms:W3CDTF">2022-11-17T02:46:00Z</dcterms:created>
  <dcterms:modified xsi:type="dcterms:W3CDTF">2022-12-17T17:59:05Z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59E34BE1D007464584654A9B366D75A1</vt:lpwstr>
  </property>
  <property fmtid="{D5CDD505-2E9C-101B-9397-08002B2CF9AE}" pid="3" name="KSOProductBuildVer">
    <vt:lpwstr>1033-11.2.0.11440</vt:lpwstr>
  </property>
</Properties>
</file>