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Lst>
  <p:sldSz cx="9144000" cy="5143500"/>
  <p:notesSz cx="6858000" cy="9144000"/>
  <p:embeddedFontLst>
    <p:embeddedFont>
      <p:font typeface="Merriweather" panose="00000500000000000000"/>
      <p:regular r:id="rId18"/>
    </p:embeddedFont>
    <p:embeddedFont>
      <p:font typeface="Raleway"/>
      <p:regular r:id="rId19"/>
      <p:bold r:id="rId20"/>
      <p:italic r:id="rId21"/>
      <p:boldItalic r:id="rId22"/>
    </p:embeddedFont>
    <p:embeddedFont>
      <p:font typeface="EB Garamond"/>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p:cViewPr varScale="1">
        <p:scale>
          <a:sx n="100" d="100"/>
          <a:sy n="100" d="100"/>
        </p:scale>
        <p:origin x="0" y="0"/>
      </p:cViewPr>
      <p:guideLst>
        <p:guide orient="horz" pos="1620"/>
        <p:guide pos="288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 Type="http://schemas.openxmlformats.org/officeDocument/2006/relationships/slideMaster" Target="slideMasters/slideMaster2.xml"/><Relationship Id="rId26" Type="http://schemas.openxmlformats.org/officeDocument/2006/relationships/font" Target="fonts/font9.fntdata"/><Relationship Id="rId25" Type="http://schemas.openxmlformats.org/officeDocument/2006/relationships/font" Target="fonts/font8.fntdata"/><Relationship Id="rId24" Type="http://schemas.openxmlformats.org/officeDocument/2006/relationships/font" Target="fonts/font7.fntdata"/><Relationship Id="rId23" Type="http://schemas.openxmlformats.org/officeDocument/2006/relationships/font" Target="fonts/font6.fntdata"/><Relationship Id="rId22" Type="http://schemas.openxmlformats.org/officeDocument/2006/relationships/font" Target="fonts/font5.fntdata"/><Relationship Id="rId21" Type="http://schemas.openxmlformats.org/officeDocument/2006/relationships/font" Target="fonts/font4.fntdata"/><Relationship Id="rId20" Type="http://schemas.openxmlformats.org/officeDocument/2006/relationships/font" Target="fonts/font3.fntdata"/><Relationship Id="rId2" Type="http://schemas.openxmlformats.org/officeDocument/2006/relationships/theme" Target="theme/theme1.xml"/><Relationship Id="rId19" Type="http://schemas.openxmlformats.org/officeDocument/2006/relationships/font" Target="fonts/font2.fntdata"/><Relationship Id="rId18" Type="http://schemas.openxmlformats.org/officeDocument/2006/relationships/font" Target="fonts/font1.fntdata"/><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2" name="Shape 2"/>
        <p:cNvGrpSpPr/>
        <p:nvPr/>
      </p:nvGrpSpPr>
      <p:grpSpPr>
        <a:xfrm>
          <a:off x="0" y="0"/>
          <a:ext cx="0" cy="0"/>
          <a:chOff x="0" y="0"/>
          <a:chExt cx="0" cy="0"/>
        </a:xfrm>
      </p:grpSpPr>
      <p:sp>
        <p:nvSpPr>
          <p:cNvPr id="3" name="Google Shape;3;n"/>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9" name="Shape 109"/>
        <p:cNvGrpSpPr/>
        <p:nvPr/>
      </p:nvGrpSpPr>
      <p:grpSpPr>
        <a:xfrm>
          <a:off x="0" y="0"/>
          <a:ext cx="0" cy="0"/>
          <a:chOff x="0" y="0"/>
          <a:chExt cx="0" cy="0"/>
        </a:xfrm>
      </p:grpSpPr>
      <p:sp>
        <p:nvSpPr>
          <p:cNvPr id="110" name="Google Shape;110;g1856b659836_0_254: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856b659836_0_25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4" name="Shape 194"/>
        <p:cNvGrpSpPr/>
        <p:nvPr/>
      </p:nvGrpSpPr>
      <p:grpSpPr>
        <a:xfrm>
          <a:off x="0" y="0"/>
          <a:ext cx="0" cy="0"/>
          <a:chOff x="0" y="0"/>
          <a:chExt cx="0" cy="0"/>
        </a:xfrm>
      </p:grpSpPr>
      <p:sp>
        <p:nvSpPr>
          <p:cNvPr id="195" name="Google Shape;195;g1856b659836_0_651: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856b659836_0_651: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6" name="Shape 116"/>
        <p:cNvGrpSpPr/>
        <p:nvPr/>
      </p:nvGrpSpPr>
      <p:grpSpPr>
        <a:xfrm>
          <a:off x="0" y="0"/>
          <a:ext cx="0" cy="0"/>
          <a:chOff x="0" y="0"/>
          <a:chExt cx="0" cy="0"/>
        </a:xfrm>
      </p:grpSpPr>
      <p:sp>
        <p:nvSpPr>
          <p:cNvPr id="117" name="Google Shape;117;g1856b659836_0_387: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1856b659836_0_38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6" name="Shape 126"/>
        <p:cNvGrpSpPr/>
        <p:nvPr/>
      </p:nvGrpSpPr>
      <p:grpSpPr>
        <a:xfrm>
          <a:off x="0" y="0"/>
          <a:ext cx="0" cy="0"/>
          <a:chOff x="0" y="0"/>
          <a:chExt cx="0" cy="0"/>
        </a:xfrm>
      </p:grpSpPr>
      <p:sp>
        <p:nvSpPr>
          <p:cNvPr id="127" name="Google Shape;127;g1856b659836_0_528:notes"/>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856b659836_0_52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36" name="Shape 136"/>
        <p:cNvGrpSpPr/>
        <p:nvPr/>
      </p:nvGrpSpPr>
      <p:grpSpPr>
        <a:xfrm>
          <a:off x="0" y="0"/>
          <a:ext cx="0" cy="0"/>
          <a:chOff x="0" y="0"/>
          <a:chExt cx="0" cy="0"/>
        </a:xfrm>
      </p:grpSpPr>
      <p:sp>
        <p:nvSpPr>
          <p:cNvPr id="137" name="Google Shape;137;g1856b659836_0_603: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856b659836_0_603: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9" name="Shape 149"/>
        <p:cNvGrpSpPr/>
        <p:nvPr/>
      </p:nvGrpSpPr>
      <p:grpSpPr>
        <a:xfrm>
          <a:off x="0" y="0"/>
          <a:ext cx="0" cy="0"/>
          <a:chOff x="0" y="0"/>
          <a:chExt cx="0" cy="0"/>
        </a:xfrm>
      </p:grpSpPr>
      <p:sp>
        <p:nvSpPr>
          <p:cNvPr id="150" name="Google Shape;150;g1856b659836_0_598: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1856b659836_0_598: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6" name="Shape 156"/>
        <p:cNvGrpSpPr/>
        <p:nvPr/>
      </p:nvGrpSpPr>
      <p:grpSpPr>
        <a:xfrm>
          <a:off x="0" y="0"/>
          <a:ext cx="0" cy="0"/>
          <a:chOff x="0" y="0"/>
          <a:chExt cx="0" cy="0"/>
        </a:xfrm>
      </p:grpSpPr>
      <p:sp>
        <p:nvSpPr>
          <p:cNvPr id="157" name="Google Shape;157;g1856b659836_0_616: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856b659836_0_616: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0" name="Shape 170"/>
        <p:cNvGrpSpPr/>
        <p:nvPr/>
      </p:nvGrpSpPr>
      <p:grpSpPr>
        <a:xfrm>
          <a:off x="0" y="0"/>
          <a:ext cx="0" cy="0"/>
          <a:chOff x="0" y="0"/>
          <a:chExt cx="0" cy="0"/>
        </a:xfrm>
      </p:grpSpPr>
      <p:sp>
        <p:nvSpPr>
          <p:cNvPr id="171" name="Google Shape;171;g1856b659836_0_629: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856b659836_0_629: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6" name="Shape 176"/>
        <p:cNvGrpSpPr/>
        <p:nvPr/>
      </p:nvGrpSpPr>
      <p:grpSpPr>
        <a:xfrm>
          <a:off x="0" y="0"/>
          <a:ext cx="0" cy="0"/>
          <a:chOff x="0" y="0"/>
          <a:chExt cx="0" cy="0"/>
        </a:xfrm>
      </p:grpSpPr>
      <p:sp>
        <p:nvSpPr>
          <p:cNvPr id="177" name="Google Shape;177;g1856b659836_0_63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856b659836_0_63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7" name="Shape 187"/>
        <p:cNvGrpSpPr/>
        <p:nvPr/>
      </p:nvGrpSpPr>
      <p:grpSpPr>
        <a:xfrm>
          <a:off x="0" y="0"/>
          <a:ext cx="0" cy="0"/>
          <a:chOff x="0" y="0"/>
          <a:chExt cx="0" cy="0"/>
        </a:xfrm>
      </p:grpSpPr>
      <p:sp>
        <p:nvSpPr>
          <p:cNvPr id="188" name="Google Shape;188;g1856b659836_0_644:notes"/>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856b659836_0_64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44" name="Shape 44"/>
        <p:cNvGrpSpPr/>
        <p:nvPr/>
      </p:nvGrpSpPr>
      <p:grpSpPr>
        <a:xfrm>
          <a:off x="0" y="0"/>
          <a:ext cx="0" cy="0"/>
          <a:chOff x="0" y="0"/>
          <a:chExt cx="0" cy="0"/>
        </a:xfrm>
      </p:grpSpPr>
      <p:sp>
        <p:nvSpPr>
          <p:cNvPr id="45" name="Google Shape;45;p11"/>
          <p:cNvSpPr txBox="1"/>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p:txBody>
      </p:sp>
      <p:sp>
        <p:nvSpPr>
          <p:cNvPr id="47" name="Google Shape;47;p11"/>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48" name="Shape 48"/>
        <p:cNvGrpSpPr/>
        <p:nvPr/>
      </p:nvGrpSpPr>
      <p:grpSpPr>
        <a:xfrm>
          <a:off x="0" y="0"/>
          <a:ext cx="0" cy="0"/>
          <a:chOff x="0" y="0"/>
          <a:chExt cx="0" cy="0"/>
        </a:xfrm>
      </p:grpSpPr>
      <p:sp>
        <p:nvSpPr>
          <p:cNvPr id="49" name="Google Shape;49;p12"/>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matchingName="Title">
  <p:cSld name="TITLE">
    <p:bg>
      <p:bgPr>
        <a:solidFill>
          <a:schemeClr val="accent3"/>
        </a:solidFill>
        <a:effectLst/>
      </p:bgPr>
    </p:bg>
    <p:spTree>
      <p:nvGrpSpPr>
        <p:cNvPr id="54" name="Shape 54"/>
        <p:cNvGrpSpPr/>
        <p:nvPr/>
      </p:nvGrpSpPr>
      <p:grpSpPr>
        <a:xfrm>
          <a:off x="0" y="0"/>
          <a:ext cx="0" cy="0"/>
          <a:chOff x="0" y="0"/>
          <a:chExt cx="0" cy="0"/>
        </a:xfrm>
      </p:grpSpPr>
      <p:sp>
        <p:nvSpPr>
          <p:cNvPr id="55" name="Google Shape;55;p14"/>
          <p:cNvSpPr/>
          <p:nvPr/>
        </p:nvSpPr>
        <p:spPr>
          <a:xfrm>
            <a:off x="100" y="2580675"/>
            <a:ext cx="9144000" cy="2562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56;p14"/>
          <p:cNvSpPr/>
          <p:nvPr/>
        </p:nvSpPr>
        <p:spPr>
          <a:xfrm>
            <a:off x="1903500" y="1786850"/>
            <a:ext cx="5337000" cy="1569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57;p14"/>
          <p:cNvSpPr txBox="1"/>
          <p:nvPr>
            <p:ph type="ctrTitle"/>
          </p:nvPr>
        </p:nvSpPr>
        <p:spPr>
          <a:xfrm>
            <a:off x="1944450" y="1831388"/>
            <a:ext cx="5255100" cy="1480800"/>
          </a:xfrm>
          <a:prstGeom prst="rect">
            <a:avLst/>
          </a:prstGeom>
          <a:solidFill>
            <a:schemeClr val="dk1"/>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600">
                <a:solidFill>
                  <a:schemeClr val="lt1"/>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p:txBody>
      </p:sp>
    </p:spTree>
  </p:cSld>
  <p:clrMapOvr>
    <a:masterClrMapping/>
  </p:clrMapOvr>
  <p:transition>
    <p:fade thruBlk="1"/>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58" name="Shape 58"/>
        <p:cNvGrpSpPr/>
        <p:nvPr/>
      </p:nvGrpSpPr>
      <p:grpSpPr>
        <a:xfrm>
          <a:off x="0" y="0"/>
          <a:ext cx="0" cy="0"/>
          <a:chOff x="0" y="0"/>
          <a:chExt cx="0" cy="0"/>
        </a:xfrm>
      </p:grpSpPr>
      <p:sp>
        <p:nvSpPr>
          <p:cNvPr id="59" name="Google Shape;59;p15"/>
          <p:cNvSpPr/>
          <p:nvPr/>
        </p:nvSpPr>
        <p:spPr>
          <a:xfrm>
            <a:off x="100" y="2580675"/>
            <a:ext cx="9144000" cy="25629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15"/>
          <p:cNvSpPr/>
          <p:nvPr/>
        </p:nvSpPr>
        <p:spPr>
          <a:xfrm>
            <a:off x="662350" y="2122875"/>
            <a:ext cx="7819200" cy="897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15"/>
          <p:cNvSpPr txBox="1"/>
          <p:nvPr>
            <p:ph type="ctrTitle"/>
          </p:nvPr>
        </p:nvSpPr>
        <p:spPr>
          <a:xfrm>
            <a:off x="685800" y="2146613"/>
            <a:ext cx="7772400" cy="850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p:txBody>
      </p:sp>
      <p:sp>
        <p:nvSpPr>
          <p:cNvPr id="62" name="Google Shape;62;p15"/>
          <p:cNvSpPr txBox="1"/>
          <p:nvPr>
            <p:ph type="subTitle" idx="1"/>
          </p:nvPr>
        </p:nvSpPr>
        <p:spPr>
          <a:xfrm>
            <a:off x="685800" y="3147610"/>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1800"/>
              <a:buFont typeface="Merriweather" panose="00000500000000000000"/>
              <a:buNone/>
              <a:defRPr sz="1800" i="1">
                <a:solidFill>
                  <a:schemeClr val="accent1"/>
                </a:solidFill>
                <a:latin typeface="Merriweather" panose="00000500000000000000"/>
                <a:ea typeface="Merriweather" panose="00000500000000000000"/>
                <a:cs typeface="Merriweather" panose="00000500000000000000"/>
                <a:sym typeface="Merriweather" panose="00000500000000000000"/>
              </a:defRPr>
            </a:lvl1pPr>
            <a:lvl2pPr lvl="1" algn="ctr" rtl="0">
              <a:spcBef>
                <a:spcPts val="0"/>
              </a:spcBef>
              <a:spcAft>
                <a:spcPts val="0"/>
              </a:spcAft>
              <a:buClr>
                <a:schemeClr val="accent1"/>
              </a:buClr>
              <a:buSzPts val="1800"/>
              <a:buFont typeface="Merriweather" panose="00000500000000000000"/>
              <a:buNone/>
              <a:defRPr sz="1800" i="1">
                <a:solidFill>
                  <a:schemeClr val="accent1"/>
                </a:solidFill>
                <a:latin typeface="Merriweather" panose="00000500000000000000"/>
                <a:ea typeface="Merriweather" panose="00000500000000000000"/>
                <a:cs typeface="Merriweather" panose="00000500000000000000"/>
                <a:sym typeface="Merriweather" panose="00000500000000000000"/>
              </a:defRPr>
            </a:lvl2pPr>
            <a:lvl3pPr lvl="2" algn="ctr" rtl="0">
              <a:spcBef>
                <a:spcPts val="0"/>
              </a:spcBef>
              <a:spcAft>
                <a:spcPts val="0"/>
              </a:spcAft>
              <a:buClr>
                <a:schemeClr val="accent1"/>
              </a:buClr>
              <a:buSzPts val="1800"/>
              <a:buFont typeface="Merriweather" panose="00000500000000000000"/>
              <a:buNone/>
              <a:defRPr sz="1800" i="1">
                <a:solidFill>
                  <a:schemeClr val="accent1"/>
                </a:solidFill>
                <a:latin typeface="Merriweather" panose="00000500000000000000"/>
                <a:ea typeface="Merriweather" panose="00000500000000000000"/>
                <a:cs typeface="Merriweather" panose="00000500000000000000"/>
                <a:sym typeface="Merriweather" panose="00000500000000000000"/>
              </a:defRPr>
            </a:lvl3pPr>
            <a:lvl4pPr lvl="3" algn="ctr" rtl="0">
              <a:spcBef>
                <a:spcPts val="0"/>
              </a:spcBef>
              <a:spcAft>
                <a:spcPts val="0"/>
              </a:spcAft>
              <a:buClr>
                <a:schemeClr val="accent1"/>
              </a:buClr>
              <a:buSzPts val="2400"/>
              <a:buFont typeface="Merriweather" panose="00000500000000000000"/>
              <a:buNone/>
              <a:defRPr i="1">
                <a:solidFill>
                  <a:schemeClr val="accent1"/>
                </a:solidFill>
                <a:latin typeface="Merriweather" panose="00000500000000000000"/>
                <a:ea typeface="Merriweather" panose="00000500000000000000"/>
                <a:cs typeface="Merriweather" panose="00000500000000000000"/>
                <a:sym typeface="Merriweather" panose="00000500000000000000"/>
              </a:defRPr>
            </a:lvl4pPr>
            <a:lvl5pPr lvl="4" algn="ctr" rtl="0">
              <a:spcBef>
                <a:spcPts val="0"/>
              </a:spcBef>
              <a:spcAft>
                <a:spcPts val="0"/>
              </a:spcAft>
              <a:buClr>
                <a:schemeClr val="accent1"/>
              </a:buClr>
              <a:buSzPts val="2400"/>
              <a:buFont typeface="Merriweather" panose="00000500000000000000"/>
              <a:buNone/>
              <a:defRPr i="1">
                <a:solidFill>
                  <a:schemeClr val="accent1"/>
                </a:solidFill>
                <a:latin typeface="Merriweather" panose="00000500000000000000"/>
                <a:ea typeface="Merriweather" panose="00000500000000000000"/>
                <a:cs typeface="Merriweather" panose="00000500000000000000"/>
                <a:sym typeface="Merriweather" panose="00000500000000000000"/>
              </a:defRPr>
            </a:lvl5pPr>
            <a:lvl6pPr lvl="5" algn="ctr" rtl="0">
              <a:spcBef>
                <a:spcPts val="0"/>
              </a:spcBef>
              <a:spcAft>
                <a:spcPts val="0"/>
              </a:spcAft>
              <a:buClr>
                <a:schemeClr val="accent1"/>
              </a:buClr>
              <a:buSzPts val="2400"/>
              <a:buFont typeface="Merriweather" panose="00000500000000000000"/>
              <a:buNone/>
              <a:defRPr i="1">
                <a:solidFill>
                  <a:schemeClr val="accent1"/>
                </a:solidFill>
                <a:latin typeface="Merriweather" panose="00000500000000000000"/>
                <a:ea typeface="Merriweather" panose="00000500000000000000"/>
                <a:cs typeface="Merriweather" panose="00000500000000000000"/>
                <a:sym typeface="Merriweather" panose="00000500000000000000"/>
              </a:defRPr>
            </a:lvl6pPr>
            <a:lvl7pPr lvl="6" algn="ctr" rtl="0">
              <a:spcBef>
                <a:spcPts val="0"/>
              </a:spcBef>
              <a:spcAft>
                <a:spcPts val="0"/>
              </a:spcAft>
              <a:buClr>
                <a:schemeClr val="accent1"/>
              </a:buClr>
              <a:buSzPts val="2400"/>
              <a:buFont typeface="Merriweather" panose="00000500000000000000"/>
              <a:buNone/>
              <a:defRPr i="1">
                <a:solidFill>
                  <a:schemeClr val="accent1"/>
                </a:solidFill>
                <a:latin typeface="Merriweather" panose="00000500000000000000"/>
                <a:ea typeface="Merriweather" panose="00000500000000000000"/>
                <a:cs typeface="Merriweather" panose="00000500000000000000"/>
                <a:sym typeface="Merriweather" panose="00000500000000000000"/>
              </a:defRPr>
            </a:lvl7pPr>
            <a:lvl8pPr lvl="7" algn="ctr" rtl="0">
              <a:spcBef>
                <a:spcPts val="0"/>
              </a:spcBef>
              <a:spcAft>
                <a:spcPts val="0"/>
              </a:spcAft>
              <a:buClr>
                <a:schemeClr val="accent1"/>
              </a:buClr>
              <a:buSzPts val="2400"/>
              <a:buFont typeface="Merriweather" panose="00000500000000000000"/>
              <a:buNone/>
              <a:defRPr i="1">
                <a:solidFill>
                  <a:schemeClr val="accent1"/>
                </a:solidFill>
                <a:latin typeface="Merriweather" panose="00000500000000000000"/>
                <a:ea typeface="Merriweather" panose="00000500000000000000"/>
                <a:cs typeface="Merriweather" panose="00000500000000000000"/>
                <a:sym typeface="Merriweather" panose="00000500000000000000"/>
              </a:defRPr>
            </a:lvl8pPr>
            <a:lvl9pPr lvl="8" algn="ctr" rtl="0">
              <a:spcBef>
                <a:spcPts val="0"/>
              </a:spcBef>
              <a:spcAft>
                <a:spcPts val="0"/>
              </a:spcAft>
              <a:buClr>
                <a:schemeClr val="accent1"/>
              </a:buClr>
              <a:buSzPts val="2400"/>
              <a:buFont typeface="Merriweather" panose="00000500000000000000"/>
              <a:buNone/>
              <a:defRPr i="1">
                <a:solidFill>
                  <a:schemeClr val="accent1"/>
                </a:solidFill>
                <a:latin typeface="Merriweather" panose="00000500000000000000"/>
                <a:ea typeface="Merriweather" panose="00000500000000000000"/>
                <a:cs typeface="Merriweather" panose="00000500000000000000"/>
                <a:sym typeface="Merriweather" panose="00000500000000000000"/>
              </a:defRPr>
            </a:lvl9pPr>
          </a:lstStyle>
          <a:p/>
        </p:txBody>
      </p:sp>
      <p:sp>
        <p:nvSpPr>
          <p:cNvPr id="63" name="Google Shape;63;p15"/>
          <p:cNvSpPr txBox="1"/>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dk1"/>
        </a:solidFill>
        <a:effectLst/>
      </p:bgPr>
    </p:bg>
    <p:spTree>
      <p:nvGrpSpPr>
        <p:cNvPr id="64" name="Shape 64"/>
        <p:cNvGrpSpPr/>
        <p:nvPr/>
      </p:nvGrpSpPr>
      <p:grpSpPr>
        <a:xfrm>
          <a:off x="0" y="0"/>
          <a:ext cx="0" cy="0"/>
          <a:chOff x="0" y="0"/>
          <a:chExt cx="0" cy="0"/>
        </a:xfrm>
      </p:grpSpPr>
      <p:sp>
        <p:nvSpPr>
          <p:cNvPr id="65" name="Google Shape;65;p16"/>
          <p:cNvSpPr/>
          <p:nvPr/>
        </p:nvSpPr>
        <p:spPr>
          <a:xfrm>
            <a:off x="100" y="0"/>
            <a:ext cx="9144000" cy="164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66;p16"/>
          <p:cNvSpPr/>
          <p:nvPr/>
        </p:nvSpPr>
        <p:spPr>
          <a:xfrm>
            <a:off x="4087475" y="1147237"/>
            <a:ext cx="969300" cy="969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16"/>
          <p:cNvSpPr/>
          <p:nvPr/>
        </p:nvSpPr>
        <p:spPr>
          <a:xfrm>
            <a:off x="4135950" y="1208048"/>
            <a:ext cx="872100" cy="847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16"/>
          <p:cNvSpPr txBox="1"/>
          <p:nvPr>
            <p:ph type="body" idx="1"/>
          </p:nvPr>
        </p:nvSpPr>
        <p:spPr>
          <a:xfrm>
            <a:off x="1568100" y="2314200"/>
            <a:ext cx="6007800" cy="819900"/>
          </a:xfrm>
          <a:prstGeom prst="rect">
            <a:avLst/>
          </a:prstGeom>
        </p:spPr>
        <p:txBody>
          <a:bodyPr spcFirstLastPara="1" wrap="square" lIns="91425" tIns="91425" rIns="91425" bIns="91425" anchor="t" anchorCtr="0">
            <a:noAutofit/>
          </a:bodyPr>
          <a:lstStyle>
            <a:lvl1pPr marL="457200" lvl="0" indent="-342900" algn="ctr" rtl="0">
              <a:spcBef>
                <a:spcPts val="600"/>
              </a:spcBef>
              <a:spcAft>
                <a:spcPts val="0"/>
              </a:spcAft>
              <a:buClr>
                <a:srgbClr val="FFFFFF"/>
              </a:buClr>
              <a:buSzPts val="1800"/>
              <a:buFont typeface="Merriweather" panose="00000500000000000000"/>
              <a:buChar char="◉"/>
              <a:defRPr i="1">
                <a:solidFill>
                  <a:srgbClr val="FFFFFF"/>
                </a:solidFill>
                <a:latin typeface="Merriweather" panose="00000500000000000000"/>
                <a:ea typeface="Merriweather" panose="00000500000000000000"/>
                <a:cs typeface="Merriweather" panose="00000500000000000000"/>
                <a:sym typeface="Merriweather" panose="00000500000000000000"/>
              </a:defRPr>
            </a:lvl1pPr>
            <a:lvl2pPr marL="914400" lvl="1" indent="-381000" algn="ctr" rtl="0">
              <a:spcBef>
                <a:spcPts val="0"/>
              </a:spcBef>
              <a:spcAft>
                <a:spcPts val="0"/>
              </a:spcAft>
              <a:buClr>
                <a:srgbClr val="FFFFFF"/>
              </a:buClr>
              <a:buSzPts val="2400"/>
              <a:buFont typeface="Merriweather" panose="00000500000000000000"/>
              <a:buChar char="○"/>
              <a:defRPr i="1">
                <a:solidFill>
                  <a:srgbClr val="FFFFFF"/>
                </a:solidFill>
                <a:latin typeface="Merriweather" panose="00000500000000000000"/>
                <a:ea typeface="Merriweather" panose="00000500000000000000"/>
                <a:cs typeface="Merriweather" panose="00000500000000000000"/>
                <a:sym typeface="Merriweather" panose="00000500000000000000"/>
              </a:defRPr>
            </a:lvl2pPr>
            <a:lvl3pPr marL="1371600" lvl="2" indent="-381000" algn="ctr" rtl="0">
              <a:spcBef>
                <a:spcPts val="0"/>
              </a:spcBef>
              <a:spcAft>
                <a:spcPts val="0"/>
              </a:spcAft>
              <a:buClr>
                <a:srgbClr val="FFFFFF"/>
              </a:buClr>
              <a:buSzPts val="2400"/>
              <a:buFont typeface="Merriweather" panose="00000500000000000000"/>
              <a:buChar char="■"/>
              <a:defRPr i="1">
                <a:solidFill>
                  <a:srgbClr val="FFFFFF"/>
                </a:solidFill>
                <a:latin typeface="Merriweather" panose="00000500000000000000"/>
                <a:ea typeface="Merriweather" panose="00000500000000000000"/>
                <a:cs typeface="Merriweather" panose="00000500000000000000"/>
                <a:sym typeface="Merriweather" panose="00000500000000000000"/>
              </a:defRPr>
            </a:lvl3pPr>
            <a:lvl4pPr marL="1828800" lvl="3" indent="-381000" algn="ctr" rtl="0">
              <a:spcBef>
                <a:spcPts val="0"/>
              </a:spcBef>
              <a:spcAft>
                <a:spcPts val="0"/>
              </a:spcAft>
              <a:buClr>
                <a:srgbClr val="FFFFFF"/>
              </a:buClr>
              <a:buSzPts val="2400"/>
              <a:buFont typeface="Merriweather" panose="00000500000000000000"/>
              <a:buChar char="●"/>
              <a:defRPr i="1">
                <a:solidFill>
                  <a:srgbClr val="FFFFFF"/>
                </a:solidFill>
                <a:latin typeface="Merriweather" panose="00000500000000000000"/>
                <a:ea typeface="Merriweather" panose="00000500000000000000"/>
                <a:cs typeface="Merriweather" panose="00000500000000000000"/>
                <a:sym typeface="Merriweather" panose="00000500000000000000"/>
              </a:defRPr>
            </a:lvl4pPr>
            <a:lvl5pPr marL="2286000" lvl="4" indent="-381000" algn="ctr" rtl="0">
              <a:spcBef>
                <a:spcPts val="0"/>
              </a:spcBef>
              <a:spcAft>
                <a:spcPts val="0"/>
              </a:spcAft>
              <a:buClr>
                <a:srgbClr val="FFFFFF"/>
              </a:buClr>
              <a:buSzPts val="2400"/>
              <a:buFont typeface="Merriweather" panose="00000500000000000000"/>
              <a:buChar char="○"/>
              <a:defRPr i="1">
                <a:solidFill>
                  <a:srgbClr val="FFFFFF"/>
                </a:solidFill>
                <a:latin typeface="Merriweather" panose="00000500000000000000"/>
                <a:ea typeface="Merriweather" panose="00000500000000000000"/>
                <a:cs typeface="Merriweather" panose="00000500000000000000"/>
                <a:sym typeface="Merriweather" panose="00000500000000000000"/>
              </a:defRPr>
            </a:lvl5pPr>
            <a:lvl6pPr marL="2743200" lvl="5" indent="-381000" algn="ctr" rtl="0">
              <a:spcBef>
                <a:spcPts val="0"/>
              </a:spcBef>
              <a:spcAft>
                <a:spcPts val="0"/>
              </a:spcAft>
              <a:buClr>
                <a:srgbClr val="FFFFFF"/>
              </a:buClr>
              <a:buSzPts val="2400"/>
              <a:buFont typeface="Merriweather" panose="00000500000000000000"/>
              <a:buChar char="■"/>
              <a:defRPr i="1">
                <a:solidFill>
                  <a:srgbClr val="FFFFFF"/>
                </a:solidFill>
                <a:latin typeface="Merriweather" panose="00000500000000000000"/>
                <a:ea typeface="Merriweather" panose="00000500000000000000"/>
                <a:cs typeface="Merriweather" panose="00000500000000000000"/>
                <a:sym typeface="Merriweather" panose="00000500000000000000"/>
              </a:defRPr>
            </a:lvl6pPr>
            <a:lvl7pPr marL="3200400" lvl="6" indent="-381000" algn="ctr" rtl="0">
              <a:spcBef>
                <a:spcPts val="0"/>
              </a:spcBef>
              <a:spcAft>
                <a:spcPts val="0"/>
              </a:spcAft>
              <a:buClr>
                <a:srgbClr val="FFFFFF"/>
              </a:buClr>
              <a:buSzPts val="2400"/>
              <a:buFont typeface="Merriweather" panose="00000500000000000000"/>
              <a:buChar char="●"/>
              <a:defRPr i="1">
                <a:solidFill>
                  <a:srgbClr val="FFFFFF"/>
                </a:solidFill>
                <a:latin typeface="Merriweather" panose="00000500000000000000"/>
                <a:ea typeface="Merriweather" panose="00000500000000000000"/>
                <a:cs typeface="Merriweather" panose="00000500000000000000"/>
                <a:sym typeface="Merriweather" panose="00000500000000000000"/>
              </a:defRPr>
            </a:lvl7pPr>
            <a:lvl8pPr marL="3657600" lvl="7" indent="-381000" algn="ctr" rtl="0">
              <a:spcBef>
                <a:spcPts val="0"/>
              </a:spcBef>
              <a:spcAft>
                <a:spcPts val="0"/>
              </a:spcAft>
              <a:buClr>
                <a:srgbClr val="FFFFFF"/>
              </a:buClr>
              <a:buSzPts val="2400"/>
              <a:buFont typeface="Merriweather" panose="00000500000000000000"/>
              <a:buChar char="○"/>
              <a:defRPr i="1">
                <a:solidFill>
                  <a:srgbClr val="FFFFFF"/>
                </a:solidFill>
                <a:latin typeface="Merriweather" panose="00000500000000000000"/>
                <a:ea typeface="Merriweather" panose="00000500000000000000"/>
                <a:cs typeface="Merriweather" panose="00000500000000000000"/>
                <a:sym typeface="Merriweather" panose="00000500000000000000"/>
              </a:defRPr>
            </a:lvl8pPr>
            <a:lvl9pPr marL="4114800" lvl="8" indent="-381000" algn="ctr" rtl="0">
              <a:spcBef>
                <a:spcPts val="0"/>
              </a:spcBef>
              <a:spcAft>
                <a:spcPts val="0"/>
              </a:spcAft>
              <a:buClr>
                <a:srgbClr val="FFFFFF"/>
              </a:buClr>
              <a:buSzPts val="2400"/>
              <a:buFont typeface="Merriweather" panose="00000500000000000000"/>
              <a:buChar char="■"/>
              <a:defRPr i="1">
                <a:solidFill>
                  <a:srgbClr val="FFFFFF"/>
                </a:solidFill>
                <a:latin typeface="Merriweather" panose="00000500000000000000"/>
                <a:ea typeface="Merriweather" panose="00000500000000000000"/>
                <a:cs typeface="Merriweather" panose="00000500000000000000"/>
                <a:sym typeface="Merriweather" panose="00000500000000000000"/>
              </a:defRPr>
            </a:lvl9pPr>
          </a:lstStyle>
          <a:p/>
        </p:txBody>
      </p:sp>
      <p:sp>
        <p:nvSpPr>
          <p:cNvPr id="69" name="Google Shape;69;p16"/>
          <p:cNvSpPr txBox="1"/>
          <p:nvPr/>
        </p:nvSpPr>
        <p:spPr>
          <a:xfrm>
            <a:off x="3593400" y="1134156"/>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9600">
                <a:solidFill>
                  <a:schemeClr val="dk1"/>
                </a:solidFill>
                <a:latin typeface="Raleway"/>
                <a:ea typeface="Raleway"/>
                <a:cs typeface="Raleway"/>
                <a:sym typeface="Raleway"/>
              </a:rPr>
              <a:t>“</a:t>
            </a:r>
            <a:endParaRPr sz="9600">
              <a:solidFill>
                <a:schemeClr val="dk1"/>
              </a:solidFill>
              <a:latin typeface="Raleway"/>
              <a:ea typeface="Raleway"/>
              <a:cs typeface="Raleway"/>
              <a:sym typeface="Raleway"/>
            </a:endParaRPr>
          </a:p>
        </p:txBody>
      </p:sp>
      <p:sp>
        <p:nvSpPr>
          <p:cNvPr id="70" name="Google Shape;70;p16"/>
          <p:cNvSpPr txBox="1"/>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rtl="0">
              <a:buNone/>
              <a:defRPr>
                <a:solidFill>
                  <a:schemeClr val="accent3"/>
                </a:solidFill>
                <a:latin typeface="Merriweather" panose="00000500000000000000"/>
                <a:ea typeface="Merriweather" panose="00000500000000000000"/>
                <a:cs typeface="Merriweather" panose="00000500000000000000"/>
                <a:sym typeface="Merriweather" panose="00000500000000000000"/>
              </a:defRPr>
            </a:lvl1pPr>
            <a:lvl2pPr lvl="1" rtl="0">
              <a:buNone/>
              <a:defRPr>
                <a:solidFill>
                  <a:schemeClr val="accent3"/>
                </a:solidFill>
                <a:latin typeface="Merriweather" panose="00000500000000000000"/>
                <a:ea typeface="Merriweather" panose="00000500000000000000"/>
                <a:cs typeface="Merriweather" panose="00000500000000000000"/>
                <a:sym typeface="Merriweather" panose="00000500000000000000"/>
              </a:defRPr>
            </a:lvl2pPr>
            <a:lvl3pPr lvl="2" rtl="0">
              <a:buNone/>
              <a:defRPr>
                <a:solidFill>
                  <a:schemeClr val="accent3"/>
                </a:solidFill>
                <a:latin typeface="Merriweather" panose="00000500000000000000"/>
                <a:ea typeface="Merriweather" panose="00000500000000000000"/>
                <a:cs typeface="Merriweather" panose="00000500000000000000"/>
                <a:sym typeface="Merriweather" panose="00000500000000000000"/>
              </a:defRPr>
            </a:lvl3pPr>
            <a:lvl4pPr lvl="3" rtl="0">
              <a:buNone/>
              <a:defRPr>
                <a:solidFill>
                  <a:schemeClr val="accent3"/>
                </a:solidFill>
                <a:latin typeface="Merriweather" panose="00000500000000000000"/>
                <a:ea typeface="Merriweather" panose="00000500000000000000"/>
                <a:cs typeface="Merriweather" panose="00000500000000000000"/>
                <a:sym typeface="Merriweather" panose="00000500000000000000"/>
              </a:defRPr>
            </a:lvl4pPr>
            <a:lvl5pPr lvl="4" rtl="0">
              <a:buNone/>
              <a:defRPr>
                <a:solidFill>
                  <a:schemeClr val="accent3"/>
                </a:solidFill>
                <a:latin typeface="Merriweather" panose="00000500000000000000"/>
                <a:ea typeface="Merriweather" panose="00000500000000000000"/>
                <a:cs typeface="Merriweather" panose="00000500000000000000"/>
                <a:sym typeface="Merriweather" panose="00000500000000000000"/>
              </a:defRPr>
            </a:lvl5pPr>
            <a:lvl6pPr lvl="5" rtl="0">
              <a:buNone/>
              <a:defRPr>
                <a:solidFill>
                  <a:schemeClr val="accent3"/>
                </a:solidFill>
                <a:latin typeface="Merriweather" panose="00000500000000000000"/>
                <a:ea typeface="Merriweather" panose="00000500000000000000"/>
                <a:cs typeface="Merriweather" panose="00000500000000000000"/>
                <a:sym typeface="Merriweather" panose="00000500000000000000"/>
              </a:defRPr>
            </a:lvl6pPr>
            <a:lvl7pPr lvl="6" rtl="0">
              <a:buNone/>
              <a:defRPr>
                <a:solidFill>
                  <a:schemeClr val="accent3"/>
                </a:solidFill>
                <a:latin typeface="Merriweather" panose="00000500000000000000"/>
                <a:ea typeface="Merriweather" panose="00000500000000000000"/>
                <a:cs typeface="Merriweather" panose="00000500000000000000"/>
                <a:sym typeface="Merriweather" panose="00000500000000000000"/>
              </a:defRPr>
            </a:lvl7pPr>
            <a:lvl8pPr lvl="7" rtl="0">
              <a:buNone/>
              <a:defRPr>
                <a:solidFill>
                  <a:schemeClr val="accent3"/>
                </a:solidFill>
                <a:latin typeface="Merriweather" panose="00000500000000000000"/>
                <a:ea typeface="Merriweather" panose="00000500000000000000"/>
                <a:cs typeface="Merriweather" panose="00000500000000000000"/>
                <a:sym typeface="Merriweather" panose="00000500000000000000"/>
              </a:defRPr>
            </a:lvl8pPr>
            <a:lvl9pPr lvl="8" rtl="0">
              <a:buNone/>
              <a:defRPr>
                <a:solidFill>
                  <a:schemeClr val="accent3"/>
                </a:solidFill>
                <a:latin typeface="Merriweather" panose="00000500000000000000"/>
                <a:ea typeface="Merriweather" panose="00000500000000000000"/>
                <a:cs typeface="Merriweather" panose="00000500000000000000"/>
                <a:sym typeface="Merriweather" panose="00000500000000000000"/>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matchingName="Title + 1 column">
  <p:cSld name="TITLE_AND_BODY">
    <p:spTree>
      <p:nvGrpSpPr>
        <p:cNvPr id="71" name="Shape 71"/>
        <p:cNvGrpSpPr/>
        <p:nvPr/>
      </p:nvGrpSpPr>
      <p:grpSpPr>
        <a:xfrm>
          <a:off x="0" y="0"/>
          <a:ext cx="0" cy="0"/>
          <a:chOff x="0" y="0"/>
          <a:chExt cx="0" cy="0"/>
        </a:xfrm>
      </p:grpSpPr>
      <p:sp>
        <p:nvSpPr>
          <p:cNvPr id="72" name="Google Shape;72;p17"/>
          <p:cNvSpPr/>
          <p:nvPr/>
        </p:nvSpPr>
        <p:spPr>
          <a:xfrm>
            <a:off x="100" y="0"/>
            <a:ext cx="9144000" cy="796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17"/>
          <p:cNvSpPr/>
          <p:nvPr/>
        </p:nvSpPr>
        <p:spPr>
          <a:xfrm>
            <a:off x="1777275" y="522975"/>
            <a:ext cx="5589600" cy="5469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17"/>
          <p:cNvSpPr txBox="1"/>
          <p:nvPr>
            <p:ph type="title"/>
          </p:nvPr>
        </p:nvSpPr>
        <p:spPr>
          <a:xfrm>
            <a:off x="1810200" y="557513"/>
            <a:ext cx="5523600" cy="4779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75" name="Google Shape;75;p17"/>
          <p:cNvSpPr txBox="1"/>
          <p:nvPr>
            <p:ph type="body" idx="1"/>
          </p:nvPr>
        </p:nvSpPr>
        <p:spPr>
          <a:xfrm>
            <a:off x="457200" y="1403306"/>
            <a:ext cx="8229600" cy="35226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p:txBody>
      </p:sp>
      <p:sp>
        <p:nvSpPr>
          <p:cNvPr id="76" name="Google Shape;76;p17"/>
          <p:cNvSpPr txBox="1"/>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ColTx" matchingName="Title + 2 columns">
  <p:cSld name="TITLE_AND_TWO_COLUMNS">
    <p:spTree>
      <p:nvGrpSpPr>
        <p:cNvPr id="77" name="Shape 77"/>
        <p:cNvGrpSpPr/>
        <p:nvPr/>
      </p:nvGrpSpPr>
      <p:grpSpPr>
        <a:xfrm>
          <a:off x="0" y="0"/>
          <a:ext cx="0" cy="0"/>
          <a:chOff x="0" y="0"/>
          <a:chExt cx="0" cy="0"/>
        </a:xfrm>
      </p:grpSpPr>
      <p:sp>
        <p:nvSpPr>
          <p:cNvPr id="78" name="Google Shape;78;p18"/>
          <p:cNvSpPr/>
          <p:nvPr/>
        </p:nvSpPr>
        <p:spPr>
          <a:xfrm>
            <a:off x="100" y="0"/>
            <a:ext cx="9144000" cy="796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18"/>
          <p:cNvSpPr/>
          <p:nvPr/>
        </p:nvSpPr>
        <p:spPr>
          <a:xfrm>
            <a:off x="1777275" y="522975"/>
            <a:ext cx="5589600" cy="5469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18"/>
          <p:cNvSpPr txBox="1"/>
          <p:nvPr>
            <p:ph type="body" idx="1"/>
          </p:nvPr>
        </p:nvSpPr>
        <p:spPr>
          <a:xfrm>
            <a:off x="457200" y="1397363"/>
            <a:ext cx="3994500" cy="35283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p:txBody>
      </p:sp>
      <p:sp>
        <p:nvSpPr>
          <p:cNvPr id="81" name="Google Shape;81;p18"/>
          <p:cNvSpPr txBox="1"/>
          <p:nvPr>
            <p:ph type="body" idx="2"/>
          </p:nvPr>
        </p:nvSpPr>
        <p:spPr>
          <a:xfrm>
            <a:off x="4692274" y="1397363"/>
            <a:ext cx="3994500" cy="3528300"/>
          </a:xfrm>
          <a:prstGeom prst="rect">
            <a:avLst/>
          </a:prstGeom>
        </p:spPr>
        <p:txBody>
          <a:bodyPr spcFirstLastPara="1" wrap="square" lIns="91425" tIns="91425" rIns="91425" bIns="91425"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p:txBody>
      </p:sp>
      <p:sp>
        <p:nvSpPr>
          <p:cNvPr id="82" name="Google Shape;82;p18"/>
          <p:cNvSpPr txBox="1"/>
          <p:nvPr>
            <p:ph type="title"/>
          </p:nvPr>
        </p:nvSpPr>
        <p:spPr>
          <a:xfrm>
            <a:off x="1810200" y="557513"/>
            <a:ext cx="5523600" cy="4779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83" name="Google Shape;83;p18"/>
          <p:cNvSpPr txBox="1"/>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84" name="Shape 84"/>
        <p:cNvGrpSpPr/>
        <p:nvPr/>
      </p:nvGrpSpPr>
      <p:grpSpPr>
        <a:xfrm>
          <a:off x="0" y="0"/>
          <a:ext cx="0" cy="0"/>
          <a:chOff x="0" y="0"/>
          <a:chExt cx="0" cy="0"/>
        </a:xfrm>
      </p:grpSpPr>
      <p:sp>
        <p:nvSpPr>
          <p:cNvPr id="85" name="Google Shape;85;p19"/>
          <p:cNvSpPr/>
          <p:nvPr/>
        </p:nvSpPr>
        <p:spPr>
          <a:xfrm>
            <a:off x="100" y="0"/>
            <a:ext cx="9144000" cy="796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19"/>
          <p:cNvSpPr/>
          <p:nvPr/>
        </p:nvSpPr>
        <p:spPr>
          <a:xfrm>
            <a:off x="1777275" y="522975"/>
            <a:ext cx="5589600" cy="5469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19"/>
          <p:cNvSpPr txBox="1"/>
          <p:nvPr>
            <p:ph type="body" idx="1"/>
          </p:nvPr>
        </p:nvSpPr>
        <p:spPr>
          <a:xfrm>
            <a:off x="457200" y="1462781"/>
            <a:ext cx="2631900" cy="3463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p:txBody>
      </p:sp>
      <p:sp>
        <p:nvSpPr>
          <p:cNvPr id="88" name="Google Shape;88;p19"/>
          <p:cNvSpPr txBox="1"/>
          <p:nvPr>
            <p:ph type="body" idx="2"/>
          </p:nvPr>
        </p:nvSpPr>
        <p:spPr>
          <a:xfrm>
            <a:off x="3223964" y="1462781"/>
            <a:ext cx="2631900" cy="3463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p:txBody>
      </p:sp>
      <p:sp>
        <p:nvSpPr>
          <p:cNvPr id="89" name="Google Shape;89;p19"/>
          <p:cNvSpPr txBox="1"/>
          <p:nvPr>
            <p:ph type="body" idx="3"/>
          </p:nvPr>
        </p:nvSpPr>
        <p:spPr>
          <a:xfrm>
            <a:off x="5990727" y="1462781"/>
            <a:ext cx="2631900" cy="34632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p:txBody>
      </p:sp>
      <p:sp>
        <p:nvSpPr>
          <p:cNvPr id="90" name="Google Shape;90;p19"/>
          <p:cNvSpPr txBox="1"/>
          <p:nvPr>
            <p:ph type="title"/>
          </p:nvPr>
        </p:nvSpPr>
        <p:spPr>
          <a:xfrm>
            <a:off x="1810200" y="557513"/>
            <a:ext cx="5523600" cy="4779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91" name="Google Shape;91;p19"/>
          <p:cNvSpPr txBox="1"/>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92" name="Shape 92"/>
        <p:cNvGrpSpPr/>
        <p:nvPr/>
      </p:nvGrpSpPr>
      <p:grpSpPr>
        <a:xfrm>
          <a:off x="0" y="0"/>
          <a:ext cx="0" cy="0"/>
          <a:chOff x="0" y="0"/>
          <a:chExt cx="0" cy="0"/>
        </a:xfrm>
      </p:grpSpPr>
      <p:sp>
        <p:nvSpPr>
          <p:cNvPr id="93" name="Google Shape;93;p20"/>
          <p:cNvSpPr/>
          <p:nvPr/>
        </p:nvSpPr>
        <p:spPr>
          <a:xfrm>
            <a:off x="100" y="0"/>
            <a:ext cx="9144000" cy="796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20"/>
          <p:cNvSpPr/>
          <p:nvPr/>
        </p:nvSpPr>
        <p:spPr>
          <a:xfrm>
            <a:off x="1777275" y="522975"/>
            <a:ext cx="5589600" cy="5469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20"/>
          <p:cNvSpPr txBox="1"/>
          <p:nvPr>
            <p:ph type="title"/>
          </p:nvPr>
        </p:nvSpPr>
        <p:spPr>
          <a:xfrm>
            <a:off x="1810200" y="557513"/>
            <a:ext cx="5523600" cy="4779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96" name="Google Shape;96;p20"/>
          <p:cNvSpPr txBox="1"/>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97" name="Shape 97"/>
        <p:cNvGrpSpPr/>
        <p:nvPr/>
      </p:nvGrpSpPr>
      <p:grpSpPr>
        <a:xfrm>
          <a:off x="0" y="0"/>
          <a:ext cx="0" cy="0"/>
          <a:chOff x="0" y="0"/>
          <a:chExt cx="0" cy="0"/>
        </a:xfrm>
      </p:grpSpPr>
      <p:sp>
        <p:nvSpPr>
          <p:cNvPr id="98" name="Google Shape;98;p21"/>
          <p:cNvSpPr/>
          <p:nvPr/>
        </p:nvSpPr>
        <p:spPr>
          <a:xfrm>
            <a:off x="100" y="4346775"/>
            <a:ext cx="9144000" cy="796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21"/>
          <p:cNvSpPr txBox="1"/>
          <p:nvPr>
            <p:ph type="body" idx="1"/>
          </p:nvPr>
        </p:nvSpPr>
        <p:spPr>
          <a:xfrm>
            <a:off x="457200" y="4346775"/>
            <a:ext cx="8229600" cy="554400"/>
          </a:xfrm>
          <a:prstGeom prst="rect">
            <a:avLst/>
          </a:prstGeom>
        </p:spPr>
        <p:txBody>
          <a:bodyPr spcFirstLastPara="1" wrap="square" lIns="91425" tIns="91425" rIns="91425" bIns="91425" anchor="ctr" anchorCtr="0">
            <a:noAutofit/>
          </a:bodyPr>
          <a:lstStyle>
            <a:lvl1pPr marL="457200" lvl="0" indent="-228600" algn="ctr" rtl="0">
              <a:spcBef>
                <a:spcPts val="360"/>
              </a:spcBef>
              <a:spcAft>
                <a:spcPts val="0"/>
              </a:spcAft>
              <a:buClr>
                <a:schemeClr val="accent1"/>
              </a:buClr>
              <a:buSzPts val="1400"/>
              <a:buFont typeface="Merriweather" panose="00000500000000000000"/>
              <a:buNone/>
              <a:defRPr sz="1400" i="1">
                <a:solidFill>
                  <a:schemeClr val="accent1"/>
                </a:solidFill>
                <a:latin typeface="Merriweather" panose="00000500000000000000"/>
                <a:ea typeface="Merriweather" panose="00000500000000000000"/>
                <a:cs typeface="Merriweather" panose="00000500000000000000"/>
                <a:sym typeface="Merriweather" panose="00000500000000000000"/>
              </a:defRPr>
            </a:lvl1pPr>
          </a:lstStyle>
          <a:p/>
        </p:txBody>
      </p:sp>
      <p:sp>
        <p:nvSpPr>
          <p:cNvPr id="100" name="Google Shape;100;p21"/>
          <p:cNvSpPr txBox="1"/>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rtl="0">
              <a:buNone/>
              <a:defRPr>
                <a:solidFill>
                  <a:schemeClr val="accent1"/>
                </a:solidFill>
                <a:latin typeface="Merriweather" panose="00000500000000000000"/>
                <a:ea typeface="Merriweather" panose="00000500000000000000"/>
                <a:cs typeface="Merriweather" panose="00000500000000000000"/>
                <a:sym typeface="Merriweather" panose="00000500000000000000"/>
              </a:defRPr>
            </a:lvl1pPr>
            <a:lvl2pPr lvl="1" rtl="0">
              <a:buNone/>
              <a:defRPr>
                <a:solidFill>
                  <a:schemeClr val="accent1"/>
                </a:solidFill>
                <a:latin typeface="Merriweather" panose="00000500000000000000"/>
                <a:ea typeface="Merriweather" panose="00000500000000000000"/>
                <a:cs typeface="Merriweather" panose="00000500000000000000"/>
                <a:sym typeface="Merriweather" panose="00000500000000000000"/>
              </a:defRPr>
            </a:lvl2pPr>
            <a:lvl3pPr lvl="2" rtl="0">
              <a:buNone/>
              <a:defRPr>
                <a:solidFill>
                  <a:schemeClr val="accent1"/>
                </a:solidFill>
                <a:latin typeface="Merriweather" panose="00000500000000000000"/>
                <a:ea typeface="Merriweather" panose="00000500000000000000"/>
                <a:cs typeface="Merriweather" panose="00000500000000000000"/>
                <a:sym typeface="Merriweather" panose="00000500000000000000"/>
              </a:defRPr>
            </a:lvl3pPr>
            <a:lvl4pPr lvl="3" rtl="0">
              <a:buNone/>
              <a:defRPr>
                <a:solidFill>
                  <a:schemeClr val="accent1"/>
                </a:solidFill>
                <a:latin typeface="Merriweather" panose="00000500000000000000"/>
                <a:ea typeface="Merriweather" panose="00000500000000000000"/>
                <a:cs typeface="Merriweather" panose="00000500000000000000"/>
                <a:sym typeface="Merriweather" panose="00000500000000000000"/>
              </a:defRPr>
            </a:lvl4pPr>
            <a:lvl5pPr lvl="4" rtl="0">
              <a:buNone/>
              <a:defRPr>
                <a:solidFill>
                  <a:schemeClr val="accent1"/>
                </a:solidFill>
                <a:latin typeface="Merriweather" panose="00000500000000000000"/>
                <a:ea typeface="Merriweather" panose="00000500000000000000"/>
                <a:cs typeface="Merriweather" panose="00000500000000000000"/>
                <a:sym typeface="Merriweather" panose="00000500000000000000"/>
              </a:defRPr>
            </a:lvl5pPr>
            <a:lvl6pPr lvl="5" rtl="0">
              <a:buNone/>
              <a:defRPr>
                <a:solidFill>
                  <a:schemeClr val="accent1"/>
                </a:solidFill>
                <a:latin typeface="Merriweather" panose="00000500000000000000"/>
                <a:ea typeface="Merriweather" panose="00000500000000000000"/>
                <a:cs typeface="Merriweather" panose="00000500000000000000"/>
                <a:sym typeface="Merriweather" panose="00000500000000000000"/>
              </a:defRPr>
            </a:lvl6pPr>
            <a:lvl7pPr lvl="6" rtl="0">
              <a:buNone/>
              <a:defRPr>
                <a:solidFill>
                  <a:schemeClr val="accent1"/>
                </a:solidFill>
                <a:latin typeface="Merriweather" panose="00000500000000000000"/>
                <a:ea typeface="Merriweather" panose="00000500000000000000"/>
                <a:cs typeface="Merriweather" panose="00000500000000000000"/>
                <a:sym typeface="Merriweather" panose="00000500000000000000"/>
              </a:defRPr>
            </a:lvl7pPr>
            <a:lvl8pPr lvl="7" rtl="0">
              <a:buNone/>
              <a:defRPr>
                <a:solidFill>
                  <a:schemeClr val="accent1"/>
                </a:solidFill>
                <a:latin typeface="Merriweather" panose="00000500000000000000"/>
                <a:ea typeface="Merriweather" panose="00000500000000000000"/>
                <a:cs typeface="Merriweather" panose="00000500000000000000"/>
                <a:sym typeface="Merriweather" panose="00000500000000000000"/>
              </a:defRPr>
            </a:lvl8pPr>
            <a:lvl9pPr lvl="8" rtl="0">
              <a:buNone/>
              <a:defRPr>
                <a:solidFill>
                  <a:schemeClr val="accent1"/>
                </a:solidFill>
                <a:latin typeface="Merriweather" panose="00000500000000000000"/>
                <a:ea typeface="Merriweather" panose="00000500000000000000"/>
                <a:cs typeface="Merriweather" panose="00000500000000000000"/>
                <a:sym typeface="Merriweather" panose="00000500000000000000"/>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matchingName="Blank light">
  <p:cSld name="BLANK">
    <p:bg>
      <p:bgPr>
        <a:solidFill>
          <a:schemeClr val="accent3"/>
        </a:solidFill>
        <a:effectLst/>
      </p:bgPr>
    </p:bg>
    <p:spTree>
      <p:nvGrpSpPr>
        <p:cNvPr id="101" name="Shape 101"/>
        <p:cNvGrpSpPr/>
        <p:nvPr/>
      </p:nvGrpSpPr>
      <p:grpSpPr>
        <a:xfrm>
          <a:off x="0" y="0"/>
          <a:ext cx="0" cy="0"/>
          <a:chOff x="0" y="0"/>
          <a:chExt cx="0" cy="0"/>
        </a:xfrm>
      </p:grpSpPr>
      <p:sp>
        <p:nvSpPr>
          <p:cNvPr id="102" name="Google Shape;102;p22"/>
          <p:cNvSpPr/>
          <p:nvPr/>
        </p:nvSpPr>
        <p:spPr>
          <a:xfrm>
            <a:off x="322800" y="328500"/>
            <a:ext cx="8498400" cy="44865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22"/>
          <p:cNvSpPr/>
          <p:nvPr/>
        </p:nvSpPr>
        <p:spPr>
          <a:xfrm>
            <a:off x="385544" y="389475"/>
            <a:ext cx="8373000" cy="43647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22"/>
          <p:cNvSpPr txBox="1"/>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dark">
  <p:cSld name="BLANK_1">
    <p:bg>
      <p:bgPr>
        <a:solidFill>
          <a:schemeClr val="dk1"/>
        </a:solidFill>
        <a:effectLst/>
      </p:bgPr>
    </p:bg>
    <p:spTree>
      <p:nvGrpSpPr>
        <p:cNvPr id="105" name="Shape 105"/>
        <p:cNvGrpSpPr/>
        <p:nvPr/>
      </p:nvGrpSpPr>
      <p:grpSpPr>
        <a:xfrm>
          <a:off x="0" y="0"/>
          <a:ext cx="0" cy="0"/>
          <a:chOff x="0" y="0"/>
          <a:chExt cx="0" cy="0"/>
        </a:xfrm>
      </p:grpSpPr>
      <p:sp>
        <p:nvSpPr>
          <p:cNvPr id="106" name="Google Shape;106;p23"/>
          <p:cNvSpPr txBox="1"/>
          <p:nvPr>
            <p:ph type="sldNum" idx="12"/>
          </p:nvPr>
        </p:nvSpPr>
        <p:spPr>
          <a:xfrm>
            <a:off x="4297650" y="4764749"/>
            <a:ext cx="548700" cy="302700"/>
          </a:xfrm>
          <a:prstGeom prst="rect">
            <a:avLst/>
          </a:prstGeom>
          <a:ln>
            <a:noFill/>
          </a:ln>
        </p:spPr>
        <p:txBody>
          <a:bodyPr spcFirstLastPara="1" wrap="square" lIns="91425" tIns="91425" rIns="91425" bIns="91425" anchor="t" anchorCtr="0">
            <a:noAutofit/>
          </a:bodyPr>
          <a:lstStyle>
            <a:lvl1pPr lvl="0" rtl="0">
              <a:buNone/>
              <a:defRPr>
                <a:solidFill>
                  <a:schemeClr val="accent3"/>
                </a:solidFill>
              </a:defRPr>
            </a:lvl1pPr>
            <a:lvl2pPr lvl="1" rtl="0">
              <a:buNone/>
              <a:defRPr>
                <a:solidFill>
                  <a:schemeClr val="accent3"/>
                </a:solidFill>
              </a:defRPr>
            </a:lvl2pPr>
            <a:lvl3pPr lvl="2" rtl="0">
              <a:buNone/>
              <a:defRPr>
                <a:solidFill>
                  <a:schemeClr val="accent3"/>
                </a:solidFill>
              </a:defRPr>
            </a:lvl3pPr>
            <a:lvl4pPr lvl="3" rtl="0">
              <a:buNone/>
              <a:defRPr>
                <a:solidFill>
                  <a:schemeClr val="accent3"/>
                </a:solidFill>
              </a:defRPr>
            </a:lvl4pPr>
            <a:lvl5pPr lvl="4" rtl="0">
              <a:buNone/>
              <a:defRPr>
                <a:solidFill>
                  <a:schemeClr val="accent3"/>
                </a:solidFill>
              </a:defRPr>
            </a:lvl5pPr>
            <a:lvl6pPr lvl="5" rtl="0">
              <a:buNone/>
              <a:defRPr>
                <a:solidFill>
                  <a:schemeClr val="accent3"/>
                </a:solidFill>
              </a:defRPr>
            </a:lvl6pPr>
            <a:lvl7pPr lvl="6" rtl="0">
              <a:buNone/>
              <a:defRPr>
                <a:solidFill>
                  <a:schemeClr val="accent3"/>
                </a:solidFill>
              </a:defRPr>
            </a:lvl7pPr>
            <a:lvl8pPr lvl="7" rtl="0">
              <a:buNone/>
              <a:defRPr>
                <a:solidFill>
                  <a:schemeClr val="accent3"/>
                </a:solidFill>
              </a:defRPr>
            </a:lvl8pPr>
            <a:lvl9pPr lvl="8" rtl="0">
              <a:buNone/>
              <a:defRPr>
                <a:solidFill>
                  <a:schemeClr val="accent3"/>
                </a:solidFill>
              </a:defRPr>
            </a:lvl9pPr>
          </a:lstStyle>
          <a:p>
            <a:pPr marL="0" lvl="0" indent="0" algn="ctr" rtl="0">
              <a:spcBef>
                <a:spcPts val="0"/>
              </a:spcBef>
              <a:spcAft>
                <a:spcPts val="0"/>
              </a:spcAft>
              <a:buNone/>
            </a:pPr>
            <a:fld id="{00000000-1234-1234-1234-123412341234}" type="slidenum">
              <a:rPr lang="en-GB"/>
            </a:fld>
            <a:endParaRPr lang="en-GB"/>
          </a:p>
        </p:txBody>
      </p:sp>
      <p:sp>
        <p:nvSpPr>
          <p:cNvPr id="107" name="Google Shape;107;p23"/>
          <p:cNvSpPr/>
          <p:nvPr/>
        </p:nvSpPr>
        <p:spPr>
          <a:xfrm>
            <a:off x="322800" y="328500"/>
            <a:ext cx="8498400" cy="4486500"/>
          </a:xfrm>
          <a:prstGeom prst="rect">
            <a:avLst/>
          </a:prstGeom>
          <a:noFill/>
          <a:ln w="9525"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23"/>
          <p:cNvSpPr/>
          <p:nvPr/>
        </p:nvSpPr>
        <p:spPr>
          <a:xfrm>
            <a:off x="385544" y="389475"/>
            <a:ext cx="8373000" cy="4364700"/>
          </a:xfrm>
          <a:prstGeom prst="rect">
            <a:avLst/>
          </a:prstGeom>
          <a:noFill/>
          <a:ln w="28575"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19" name="Google Shape;19;p4"/>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3" name="Google Shape;23;p5"/>
          <p:cNvSpPr txBox="1"/>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24" name="Google Shape;24;p5"/>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31" name="Google Shape;31;p7"/>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9"/>
          <p:cNvSpPr txBox="1"/>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p:txBody>
      </p:sp>
      <p:sp>
        <p:nvSpPr>
          <p:cNvPr id="40" name="Google Shape;40;p9"/>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41" name="Shape 41"/>
        <p:cNvGrpSpPr/>
        <p:nvPr/>
      </p:nvGrpSpPr>
      <p:grpSpPr>
        <a:xfrm>
          <a:off x="0" y="0"/>
          <a:ext cx="0" cy="0"/>
          <a:chOff x="0" y="0"/>
          <a:chExt cx="0" cy="0"/>
        </a:xfrm>
      </p:grpSpPr>
      <p:sp>
        <p:nvSpPr>
          <p:cNvPr id="42" name="Google Shape;42;p10"/>
          <p:cNvSpPr txBox="1"/>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p:txBody>
      </p:sp>
      <p:sp>
        <p:nvSpPr>
          <p:cNvPr id="43" name="Google Shape;43;p10"/>
          <p:cNvSpPr txBox="1"/>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1" Type="http://schemas.openxmlformats.org/officeDocument/2006/relationships/theme" Target="../theme/theme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1810300" y="556800"/>
            <a:ext cx="5523600" cy="477900"/>
          </a:xfrm>
          <a:prstGeom prst="rect">
            <a:avLst/>
          </a:prstGeom>
          <a:solidFill>
            <a:schemeClr val="dk1"/>
          </a:solid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1600"/>
              <a:buFont typeface="Merriweather" panose="00000500000000000000"/>
              <a:buNone/>
              <a:defRPr sz="1600">
                <a:solidFill>
                  <a:schemeClr val="lt1"/>
                </a:solidFill>
                <a:latin typeface="Merriweather" panose="00000500000000000000"/>
                <a:ea typeface="Merriweather" panose="00000500000000000000"/>
                <a:cs typeface="Merriweather" panose="00000500000000000000"/>
                <a:sym typeface="Merriweather" panose="00000500000000000000"/>
              </a:defRPr>
            </a:lvl1pPr>
            <a:lvl2pPr lvl="1" algn="ctr" rtl="0">
              <a:spcBef>
                <a:spcPts val="0"/>
              </a:spcBef>
              <a:spcAft>
                <a:spcPts val="0"/>
              </a:spcAft>
              <a:buClr>
                <a:schemeClr val="lt1"/>
              </a:buClr>
              <a:buSzPts val="1600"/>
              <a:buFont typeface="Merriweather" panose="00000500000000000000"/>
              <a:buNone/>
              <a:defRPr sz="1600">
                <a:solidFill>
                  <a:schemeClr val="lt1"/>
                </a:solidFill>
                <a:latin typeface="Merriweather" panose="00000500000000000000"/>
                <a:ea typeface="Merriweather" panose="00000500000000000000"/>
                <a:cs typeface="Merriweather" panose="00000500000000000000"/>
                <a:sym typeface="Merriweather" panose="00000500000000000000"/>
              </a:defRPr>
            </a:lvl2pPr>
            <a:lvl3pPr lvl="2" algn="ctr" rtl="0">
              <a:spcBef>
                <a:spcPts val="0"/>
              </a:spcBef>
              <a:spcAft>
                <a:spcPts val="0"/>
              </a:spcAft>
              <a:buClr>
                <a:schemeClr val="lt1"/>
              </a:buClr>
              <a:buSzPts val="1600"/>
              <a:buFont typeface="Merriweather" panose="00000500000000000000"/>
              <a:buNone/>
              <a:defRPr sz="1600">
                <a:solidFill>
                  <a:schemeClr val="lt1"/>
                </a:solidFill>
                <a:latin typeface="Merriweather" panose="00000500000000000000"/>
                <a:ea typeface="Merriweather" panose="00000500000000000000"/>
                <a:cs typeface="Merriweather" panose="00000500000000000000"/>
                <a:sym typeface="Merriweather" panose="00000500000000000000"/>
              </a:defRPr>
            </a:lvl3pPr>
            <a:lvl4pPr lvl="3" algn="ctr" rtl="0">
              <a:spcBef>
                <a:spcPts val="0"/>
              </a:spcBef>
              <a:spcAft>
                <a:spcPts val="0"/>
              </a:spcAft>
              <a:buClr>
                <a:schemeClr val="lt1"/>
              </a:buClr>
              <a:buSzPts val="1600"/>
              <a:buFont typeface="Merriweather" panose="00000500000000000000"/>
              <a:buNone/>
              <a:defRPr sz="1600">
                <a:solidFill>
                  <a:schemeClr val="lt1"/>
                </a:solidFill>
                <a:latin typeface="Merriweather" panose="00000500000000000000"/>
                <a:ea typeface="Merriweather" panose="00000500000000000000"/>
                <a:cs typeface="Merriweather" panose="00000500000000000000"/>
                <a:sym typeface="Merriweather" panose="00000500000000000000"/>
              </a:defRPr>
            </a:lvl4pPr>
            <a:lvl5pPr lvl="4" algn="ctr" rtl="0">
              <a:spcBef>
                <a:spcPts val="0"/>
              </a:spcBef>
              <a:spcAft>
                <a:spcPts val="0"/>
              </a:spcAft>
              <a:buClr>
                <a:schemeClr val="lt1"/>
              </a:buClr>
              <a:buSzPts val="1600"/>
              <a:buFont typeface="Merriweather" panose="00000500000000000000"/>
              <a:buNone/>
              <a:defRPr sz="1600">
                <a:solidFill>
                  <a:schemeClr val="lt1"/>
                </a:solidFill>
                <a:latin typeface="Merriweather" panose="00000500000000000000"/>
                <a:ea typeface="Merriweather" panose="00000500000000000000"/>
                <a:cs typeface="Merriweather" panose="00000500000000000000"/>
                <a:sym typeface="Merriweather" panose="00000500000000000000"/>
              </a:defRPr>
            </a:lvl5pPr>
            <a:lvl6pPr lvl="5" algn="ctr" rtl="0">
              <a:spcBef>
                <a:spcPts val="0"/>
              </a:spcBef>
              <a:spcAft>
                <a:spcPts val="0"/>
              </a:spcAft>
              <a:buClr>
                <a:schemeClr val="lt1"/>
              </a:buClr>
              <a:buSzPts val="1600"/>
              <a:buFont typeface="Merriweather" panose="00000500000000000000"/>
              <a:buNone/>
              <a:defRPr sz="1600">
                <a:solidFill>
                  <a:schemeClr val="lt1"/>
                </a:solidFill>
                <a:latin typeface="Merriweather" panose="00000500000000000000"/>
                <a:ea typeface="Merriweather" panose="00000500000000000000"/>
                <a:cs typeface="Merriweather" panose="00000500000000000000"/>
                <a:sym typeface="Merriweather" panose="00000500000000000000"/>
              </a:defRPr>
            </a:lvl6pPr>
            <a:lvl7pPr lvl="6" algn="ctr" rtl="0">
              <a:spcBef>
                <a:spcPts val="0"/>
              </a:spcBef>
              <a:spcAft>
                <a:spcPts val="0"/>
              </a:spcAft>
              <a:buClr>
                <a:schemeClr val="lt1"/>
              </a:buClr>
              <a:buSzPts val="1600"/>
              <a:buFont typeface="Merriweather" panose="00000500000000000000"/>
              <a:buNone/>
              <a:defRPr sz="1600">
                <a:solidFill>
                  <a:schemeClr val="lt1"/>
                </a:solidFill>
                <a:latin typeface="Merriweather" panose="00000500000000000000"/>
                <a:ea typeface="Merriweather" panose="00000500000000000000"/>
                <a:cs typeface="Merriweather" panose="00000500000000000000"/>
                <a:sym typeface="Merriweather" panose="00000500000000000000"/>
              </a:defRPr>
            </a:lvl7pPr>
            <a:lvl8pPr lvl="7" algn="ctr" rtl="0">
              <a:spcBef>
                <a:spcPts val="0"/>
              </a:spcBef>
              <a:spcAft>
                <a:spcPts val="0"/>
              </a:spcAft>
              <a:buClr>
                <a:schemeClr val="lt1"/>
              </a:buClr>
              <a:buSzPts val="1600"/>
              <a:buFont typeface="Merriweather" panose="00000500000000000000"/>
              <a:buNone/>
              <a:defRPr sz="1600">
                <a:solidFill>
                  <a:schemeClr val="lt1"/>
                </a:solidFill>
                <a:latin typeface="Merriweather" panose="00000500000000000000"/>
                <a:ea typeface="Merriweather" panose="00000500000000000000"/>
                <a:cs typeface="Merriweather" panose="00000500000000000000"/>
                <a:sym typeface="Merriweather" panose="00000500000000000000"/>
              </a:defRPr>
            </a:lvl8pPr>
            <a:lvl9pPr lvl="8" algn="ctr" rtl="0">
              <a:spcBef>
                <a:spcPts val="0"/>
              </a:spcBef>
              <a:spcAft>
                <a:spcPts val="0"/>
              </a:spcAft>
              <a:buClr>
                <a:schemeClr val="lt1"/>
              </a:buClr>
              <a:buSzPts val="1600"/>
              <a:buFont typeface="Merriweather" panose="00000500000000000000"/>
              <a:buNone/>
              <a:defRPr sz="1600">
                <a:solidFill>
                  <a:schemeClr val="lt1"/>
                </a:solidFill>
                <a:latin typeface="Merriweather" panose="00000500000000000000"/>
                <a:ea typeface="Merriweather" panose="00000500000000000000"/>
                <a:cs typeface="Merriweather" panose="00000500000000000000"/>
                <a:sym typeface="Merriweather" panose="00000500000000000000"/>
              </a:defRPr>
            </a:lvl9pPr>
          </a:lstStyle>
          <a:p/>
        </p:txBody>
      </p:sp>
      <p:sp>
        <p:nvSpPr>
          <p:cNvPr id="52" name="Google Shape;52;p13"/>
          <p:cNvSpPr txBox="1"/>
          <p:nvPr>
            <p:ph type="body" idx="1"/>
          </p:nvPr>
        </p:nvSpPr>
        <p:spPr>
          <a:xfrm>
            <a:off x="457200" y="1345100"/>
            <a:ext cx="8229600" cy="3580800"/>
          </a:xfrm>
          <a:prstGeom prst="rect">
            <a:avLst/>
          </a:prstGeom>
          <a:noFill/>
          <a:ln>
            <a:noFill/>
          </a:ln>
        </p:spPr>
        <p:txBody>
          <a:bodyPr spcFirstLastPara="1" wrap="square" lIns="91425" tIns="91425" rIns="91425" bIns="91425" anchor="t" anchorCtr="0">
            <a:noAutofit/>
          </a:bodyPr>
          <a:lstStyle>
            <a:lvl1pPr marL="457200" lvl="0" indent="-342900" rtl="0">
              <a:spcBef>
                <a:spcPts val="600"/>
              </a:spcBef>
              <a:spcAft>
                <a:spcPts val="0"/>
              </a:spcAft>
              <a:buClr>
                <a:schemeClr val="dk1"/>
              </a:buClr>
              <a:buSzPts val="1800"/>
              <a:buFont typeface="Raleway"/>
              <a:buChar char="◉"/>
              <a:defRPr sz="2400">
                <a:solidFill>
                  <a:schemeClr val="dk1"/>
                </a:solidFill>
                <a:latin typeface="Raleway"/>
                <a:ea typeface="Raleway"/>
                <a:cs typeface="Raleway"/>
                <a:sym typeface="Raleway"/>
              </a:defRPr>
            </a:lvl1pPr>
            <a:lvl2pPr marL="914400" lvl="1" indent="-381000" rtl="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2pPr>
            <a:lvl3pPr marL="1371600" lvl="2" indent="-381000" rtl="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3pPr>
            <a:lvl4pPr marL="1828800" lvl="3" indent="-381000" rtl="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4pPr>
            <a:lvl5pPr marL="2286000" lvl="4" indent="-381000" rtl="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5pPr>
            <a:lvl6pPr marL="2743200" lvl="5" indent="-381000" rtl="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6pPr>
            <a:lvl7pPr marL="3200400" lvl="6" indent="-381000" rtl="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7pPr>
            <a:lvl8pPr marL="3657600" lvl="7" indent="-381000" rtl="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8pPr>
            <a:lvl9pPr marL="4114800" lvl="8" indent="-381000" rtl="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9pPr>
          </a:lstStyle>
          <a:p/>
        </p:txBody>
      </p:sp>
      <p:sp>
        <p:nvSpPr>
          <p:cNvPr id="53" name="Google Shape;53;p13"/>
          <p:cNvSpPr txBox="1"/>
          <p:nvPr>
            <p:ph type="sldNum" idx="12"/>
          </p:nvPr>
        </p:nvSpPr>
        <p:spPr>
          <a:xfrm>
            <a:off x="4297650" y="4764749"/>
            <a:ext cx="548700" cy="302700"/>
          </a:xfrm>
          <a:prstGeom prst="rect">
            <a:avLst/>
          </a:prstGeom>
          <a:noFill/>
          <a:ln>
            <a:noFill/>
          </a:ln>
        </p:spPr>
        <p:txBody>
          <a:bodyPr spcFirstLastPara="1" wrap="square" lIns="91425" tIns="91425" rIns="91425" bIns="91425" anchor="t" anchorCtr="0">
            <a:noAutofit/>
          </a:bodyPr>
          <a:lstStyle>
            <a:lvl1pPr lvl="0" algn="ctr" rtl="0">
              <a:buNone/>
              <a:defRPr sz="1100">
                <a:solidFill>
                  <a:schemeClr val="dk1"/>
                </a:solidFill>
                <a:latin typeface="Merriweather" panose="00000500000000000000"/>
                <a:ea typeface="Merriweather" panose="00000500000000000000"/>
                <a:cs typeface="Merriweather" panose="00000500000000000000"/>
                <a:sym typeface="Merriweather" panose="00000500000000000000"/>
              </a:defRPr>
            </a:lvl1pPr>
            <a:lvl2pPr lvl="1" algn="ctr" rtl="0">
              <a:buNone/>
              <a:defRPr sz="1100">
                <a:solidFill>
                  <a:schemeClr val="dk1"/>
                </a:solidFill>
                <a:latin typeface="Merriweather" panose="00000500000000000000"/>
                <a:ea typeface="Merriweather" panose="00000500000000000000"/>
                <a:cs typeface="Merriweather" panose="00000500000000000000"/>
                <a:sym typeface="Merriweather" panose="00000500000000000000"/>
              </a:defRPr>
            </a:lvl2pPr>
            <a:lvl3pPr lvl="2" algn="ctr" rtl="0">
              <a:buNone/>
              <a:defRPr sz="1100">
                <a:solidFill>
                  <a:schemeClr val="dk1"/>
                </a:solidFill>
                <a:latin typeface="Merriweather" panose="00000500000000000000"/>
                <a:ea typeface="Merriweather" panose="00000500000000000000"/>
                <a:cs typeface="Merriweather" panose="00000500000000000000"/>
                <a:sym typeface="Merriweather" panose="00000500000000000000"/>
              </a:defRPr>
            </a:lvl3pPr>
            <a:lvl4pPr lvl="3" algn="ctr" rtl="0">
              <a:buNone/>
              <a:defRPr sz="1100">
                <a:solidFill>
                  <a:schemeClr val="dk1"/>
                </a:solidFill>
                <a:latin typeface="Merriweather" panose="00000500000000000000"/>
                <a:ea typeface="Merriweather" panose="00000500000000000000"/>
                <a:cs typeface="Merriweather" panose="00000500000000000000"/>
                <a:sym typeface="Merriweather" panose="00000500000000000000"/>
              </a:defRPr>
            </a:lvl4pPr>
            <a:lvl5pPr lvl="4" algn="ctr" rtl="0">
              <a:buNone/>
              <a:defRPr sz="1100">
                <a:solidFill>
                  <a:schemeClr val="dk1"/>
                </a:solidFill>
                <a:latin typeface="Merriweather" panose="00000500000000000000"/>
                <a:ea typeface="Merriweather" panose="00000500000000000000"/>
                <a:cs typeface="Merriweather" panose="00000500000000000000"/>
                <a:sym typeface="Merriweather" panose="00000500000000000000"/>
              </a:defRPr>
            </a:lvl5pPr>
            <a:lvl6pPr lvl="5" algn="ctr" rtl="0">
              <a:buNone/>
              <a:defRPr sz="1100">
                <a:solidFill>
                  <a:schemeClr val="dk1"/>
                </a:solidFill>
                <a:latin typeface="Merriweather" panose="00000500000000000000"/>
                <a:ea typeface="Merriweather" panose="00000500000000000000"/>
                <a:cs typeface="Merriweather" panose="00000500000000000000"/>
                <a:sym typeface="Merriweather" panose="00000500000000000000"/>
              </a:defRPr>
            </a:lvl6pPr>
            <a:lvl7pPr lvl="6" algn="ctr" rtl="0">
              <a:buNone/>
              <a:defRPr sz="1100">
                <a:solidFill>
                  <a:schemeClr val="dk1"/>
                </a:solidFill>
                <a:latin typeface="Merriweather" panose="00000500000000000000"/>
                <a:ea typeface="Merriweather" panose="00000500000000000000"/>
                <a:cs typeface="Merriweather" panose="00000500000000000000"/>
                <a:sym typeface="Merriweather" panose="00000500000000000000"/>
              </a:defRPr>
            </a:lvl7pPr>
            <a:lvl8pPr lvl="7" algn="ctr" rtl="0">
              <a:buNone/>
              <a:defRPr sz="1100">
                <a:solidFill>
                  <a:schemeClr val="dk1"/>
                </a:solidFill>
                <a:latin typeface="Merriweather" panose="00000500000000000000"/>
                <a:ea typeface="Merriweather" panose="00000500000000000000"/>
                <a:cs typeface="Merriweather" panose="00000500000000000000"/>
                <a:sym typeface="Merriweather" panose="00000500000000000000"/>
              </a:defRPr>
            </a:lvl8pPr>
            <a:lvl9pPr lvl="8" algn="ctr" rtl="0">
              <a:buNone/>
              <a:defRPr sz="1100">
                <a:solidFill>
                  <a:schemeClr val="dk1"/>
                </a:solidFill>
                <a:latin typeface="Merriweather" panose="00000500000000000000"/>
                <a:ea typeface="Merriweather" panose="00000500000000000000"/>
                <a:cs typeface="Merriweather" panose="00000500000000000000"/>
                <a:sym typeface="Merriweather" panose="00000500000000000000"/>
              </a:defRPr>
            </a:lvl9pPr>
          </a:lstStyle>
          <a:p>
            <a:pPr marL="0" lvl="0" indent="0" algn="ct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8.xml"/><Relationship Id="rId4" Type="http://schemas.openxmlformats.org/officeDocument/2006/relationships/hyperlink" Target="https://globaldiversitypractice.com/what-is-diversity-inclusion/" TargetMode="External"/><Relationship Id="rId3" Type="http://schemas.openxmlformats.org/officeDocument/2006/relationships/hyperlink" Target="https://thecommonwealth.org/our-member-countries/guyana" TargetMode="External"/><Relationship Id="rId2" Type="http://schemas.openxmlformats.org/officeDocument/2006/relationships/hyperlink" Target="https://www.godominicanrepublic.com/" TargetMode="External"/><Relationship Id="rId1" Type="http://schemas.openxmlformats.org/officeDocument/2006/relationships/hyperlink" Target="https://www.forbes.com/sites/iese/2021/04/26/why-bridging-cultural-and-organizational-divides-is-key-to-the-future-of-work/" TargetMode="Externa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5.xml"/><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5.xml"/><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18.xml"/><Relationship Id="rId7" Type="http://schemas.openxmlformats.org/officeDocument/2006/relationships/image" Target="../media/image13.png"/><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5.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8.xml"/><Relationship Id="rId7" Type="http://schemas.openxmlformats.org/officeDocument/2006/relationships/image" Target="../media/image21.png"/><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8.xml"/><Relationship Id="rId4" Type="http://schemas.openxmlformats.org/officeDocument/2006/relationships/image" Target="../media/image25.png"/><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12" name="Shape 112"/>
        <p:cNvGrpSpPr/>
        <p:nvPr/>
      </p:nvGrpSpPr>
      <p:grpSpPr>
        <a:xfrm>
          <a:off x="0" y="0"/>
          <a:ext cx="0" cy="0"/>
          <a:chOff x="0" y="0"/>
          <a:chExt cx="0" cy="0"/>
        </a:xfrm>
      </p:grpSpPr>
      <p:sp>
        <p:nvSpPr>
          <p:cNvPr id="113" name="Google Shape;113;p24"/>
          <p:cNvSpPr txBox="1"/>
          <p:nvPr>
            <p:ph type="ctrTitle"/>
          </p:nvPr>
        </p:nvSpPr>
        <p:spPr>
          <a:xfrm>
            <a:off x="1944450" y="1831388"/>
            <a:ext cx="5255100" cy="14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sz="4800">
                <a:solidFill>
                  <a:srgbClr val="FFF8E5"/>
                </a:solidFill>
                <a:latin typeface="EB Garamond"/>
                <a:ea typeface="EB Garamond"/>
                <a:cs typeface="EB Garamond"/>
                <a:sym typeface="EB Garamond"/>
              </a:rPr>
              <a:t>Cross Cultural Experiences </a:t>
            </a:r>
            <a:endParaRPr sz="4800">
              <a:solidFill>
                <a:srgbClr val="FFF8E5"/>
              </a:solidFill>
              <a:latin typeface="EB Garamond"/>
              <a:ea typeface="EB Garamond"/>
              <a:cs typeface="EB Garamond"/>
              <a:sym typeface="EB Garamond"/>
            </a:endParaRPr>
          </a:p>
          <a:p>
            <a:pPr marL="0" lvl="0" indent="0" algn="l" rtl="0">
              <a:spcBef>
                <a:spcPts val="0"/>
              </a:spcBef>
              <a:spcAft>
                <a:spcPts val="0"/>
              </a:spcAft>
              <a:buNone/>
            </a:pPr>
            <a:endParaRPr sz="1200"/>
          </a:p>
        </p:txBody>
      </p:sp>
      <p:sp>
        <p:nvSpPr>
          <p:cNvPr id="114" name="Google Shape;114;p24"/>
          <p:cNvSpPr txBox="1"/>
          <p:nvPr/>
        </p:nvSpPr>
        <p:spPr>
          <a:xfrm>
            <a:off x="3329400" y="3301350"/>
            <a:ext cx="2485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a:solidFill>
                  <a:schemeClr val="dk1"/>
                </a:solidFill>
                <a:latin typeface="EB Garamond"/>
                <a:ea typeface="EB Garamond"/>
                <a:cs typeface="EB Garamond"/>
                <a:sym typeface="EB Garamond"/>
              </a:rPr>
              <a:t>Midterm PPT</a:t>
            </a:r>
            <a:endParaRPr>
              <a:latin typeface="EB Garamond"/>
              <a:ea typeface="EB Garamond"/>
              <a:cs typeface="EB Garamond"/>
              <a:sym typeface="EB Garamond"/>
            </a:endParaRPr>
          </a:p>
        </p:txBody>
      </p:sp>
      <p:sp>
        <p:nvSpPr>
          <p:cNvPr id="115" name="Google Shape;115;p24"/>
          <p:cNvSpPr txBox="1"/>
          <p:nvPr/>
        </p:nvSpPr>
        <p:spPr>
          <a:xfrm>
            <a:off x="3083550" y="3701550"/>
            <a:ext cx="29769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100">
                <a:latin typeface="EB Garamond"/>
                <a:ea typeface="EB Garamond"/>
                <a:cs typeface="EB Garamond"/>
                <a:sym typeface="EB Garamond"/>
              </a:rPr>
              <a:t>Alyssa Rupnarine </a:t>
            </a:r>
            <a:endParaRPr sz="2100">
              <a:latin typeface="EB Garamond"/>
              <a:ea typeface="EB Garamond"/>
              <a:cs typeface="EB Garamond"/>
              <a:sym typeface="EB Garamond"/>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97" name="Shape 197"/>
        <p:cNvGrpSpPr/>
        <p:nvPr/>
      </p:nvGrpSpPr>
      <p:grpSpPr>
        <a:xfrm>
          <a:off x="0" y="0"/>
          <a:ext cx="0" cy="0"/>
          <a:chOff x="0" y="0"/>
          <a:chExt cx="0" cy="0"/>
        </a:xfrm>
      </p:grpSpPr>
      <p:sp>
        <p:nvSpPr>
          <p:cNvPr id="198" name="Google Shape;198;p33"/>
          <p:cNvSpPr txBox="1"/>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Sources</a:t>
            </a:r>
            <a:endParaRPr lang="en-GB"/>
          </a:p>
        </p:txBody>
      </p:sp>
      <p:sp>
        <p:nvSpPr>
          <p:cNvPr id="199" name="Google Shape;199;p33"/>
          <p:cNvSpPr txBox="1"/>
          <p:nvPr/>
        </p:nvSpPr>
        <p:spPr>
          <a:xfrm>
            <a:off x="455175" y="1447450"/>
            <a:ext cx="8284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1"/>
              </a:rPr>
              <a:t>https://www.forbes.com/sites/iese/2021/04/26/why-bridging-cultural-and-organizational-divides-is-key-to-the-future-of-work/</a:t>
            </a:r>
            <a:r>
              <a:rPr lang="en-GB"/>
              <a:t> </a:t>
            </a:r>
            <a:endParaRPr lang="en-GB"/>
          </a:p>
        </p:txBody>
      </p:sp>
      <p:sp>
        <p:nvSpPr>
          <p:cNvPr id="200" name="Google Shape;200;p33"/>
          <p:cNvSpPr txBox="1"/>
          <p:nvPr/>
        </p:nvSpPr>
        <p:spPr>
          <a:xfrm>
            <a:off x="455175" y="2166650"/>
            <a:ext cx="8284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2"/>
              </a:rPr>
              <a:t>https://www.godominicanrepublic.com/</a:t>
            </a:r>
            <a:r>
              <a:rPr lang="en-GB"/>
              <a:t> </a:t>
            </a:r>
            <a:endParaRPr lang="en-GB"/>
          </a:p>
        </p:txBody>
      </p:sp>
      <p:sp>
        <p:nvSpPr>
          <p:cNvPr id="201" name="Google Shape;201;p33"/>
          <p:cNvSpPr txBox="1"/>
          <p:nvPr/>
        </p:nvSpPr>
        <p:spPr>
          <a:xfrm>
            <a:off x="455175" y="2712875"/>
            <a:ext cx="7874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3"/>
              </a:rPr>
              <a:t>https://thecommonwealth.org/our-member-countries/guyana</a:t>
            </a:r>
            <a:r>
              <a:rPr lang="en-GB"/>
              <a:t> </a:t>
            </a:r>
            <a:endParaRPr lang="en-GB"/>
          </a:p>
        </p:txBody>
      </p:sp>
      <p:sp>
        <p:nvSpPr>
          <p:cNvPr id="202" name="Google Shape;202;p33"/>
          <p:cNvSpPr txBox="1"/>
          <p:nvPr/>
        </p:nvSpPr>
        <p:spPr>
          <a:xfrm>
            <a:off x="455175" y="3395625"/>
            <a:ext cx="8047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u="sng">
                <a:solidFill>
                  <a:schemeClr val="hlink"/>
                </a:solidFill>
                <a:hlinkClick r:id="rId4"/>
              </a:rPr>
              <a:t>https://globaldiversitypractice.com/what-is-diversity-inclusion/</a:t>
            </a:r>
            <a:r>
              <a:rPr lang="en-GB"/>
              <a:t> </a:t>
            </a:r>
            <a:endParaRPr lang="en-GB"/>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19" name="Shape 119"/>
        <p:cNvGrpSpPr/>
        <p:nvPr/>
      </p:nvGrpSpPr>
      <p:grpSpPr>
        <a:xfrm>
          <a:off x="0" y="0"/>
          <a:ext cx="0" cy="0"/>
          <a:chOff x="0" y="0"/>
          <a:chExt cx="0" cy="0"/>
        </a:xfrm>
      </p:grpSpPr>
      <p:sp>
        <p:nvSpPr>
          <p:cNvPr id="120" name="Google Shape;120;p25"/>
          <p:cNvSpPr txBox="1"/>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Dominican Culture</a:t>
            </a:r>
            <a:endParaRPr lang="en-GB"/>
          </a:p>
        </p:txBody>
      </p:sp>
      <p:pic>
        <p:nvPicPr>
          <p:cNvPr id="121" name="Google Shape;121;p25"/>
          <p:cNvPicPr preferRelativeResize="0"/>
          <p:nvPr/>
        </p:nvPicPr>
        <p:blipFill rotWithShape="1">
          <a:blip r:embed="rId1"/>
          <a:srcRect r="30685"/>
          <a:stretch>
            <a:fillRect/>
          </a:stretch>
        </p:blipFill>
        <p:spPr>
          <a:xfrm>
            <a:off x="4311825" y="1497827"/>
            <a:ext cx="3365700" cy="3459900"/>
          </a:xfrm>
          <a:prstGeom prst="diamond">
            <a:avLst/>
          </a:prstGeom>
          <a:noFill/>
          <a:ln>
            <a:noFill/>
          </a:ln>
        </p:spPr>
      </p:pic>
      <p:pic>
        <p:nvPicPr>
          <p:cNvPr id="122" name="Google Shape;122;p25"/>
          <p:cNvPicPr preferRelativeResize="0"/>
          <p:nvPr/>
        </p:nvPicPr>
        <p:blipFill rotWithShape="1">
          <a:blip r:embed="rId2"/>
          <a:srcRect l="17558" r="17552"/>
          <a:stretch>
            <a:fillRect/>
          </a:stretch>
        </p:blipFill>
        <p:spPr>
          <a:xfrm>
            <a:off x="6716581" y="1119475"/>
            <a:ext cx="2004000" cy="2060100"/>
          </a:xfrm>
          <a:prstGeom prst="diamond">
            <a:avLst/>
          </a:prstGeom>
          <a:noFill/>
          <a:ln>
            <a:noFill/>
          </a:ln>
        </p:spPr>
      </p:pic>
      <p:pic>
        <p:nvPicPr>
          <p:cNvPr id="123" name="Google Shape;123;p25"/>
          <p:cNvPicPr preferRelativeResize="0"/>
          <p:nvPr/>
        </p:nvPicPr>
        <p:blipFill rotWithShape="1">
          <a:blip r:embed="rId3"/>
          <a:srcRect l="18750" r="18749"/>
          <a:stretch>
            <a:fillRect/>
          </a:stretch>
        </p:blipFill>
        <p:spPr>
          <a:xfrm>
            <a:off x="7303246" y="2879609"/>
            <a:ext cx="1629000" cy="1674300"/>
          </a:xfrm>
          <a:prstGeom prst="diamond">
            <a:avLst/>
          </a:prstGeom>
          <a:noFill/>
          <a:ln>
            <a:noFill/>
          </a:ln>
        </p:spPr>
      </p:pic>
      <p:sp>
        <p:nvSpPr>
          <p:cNvPr id="124" name="Google Shape;124;p25"/>
          <p:cNvSpPr txBox="1"/>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fld>
            <a:endParaRPr lang="en-GB"/>
          </a:p>
        </p:txBody>
      </p:sp>
      <p:sp>
        <p:nvSpPr>
          <p:cNvPr id="125" name="Google Shape;125;p25"/>
          <p:cNvSpPr txBox="1"/>
          <p:nvPr/>
        </p:nvSpPr>
        <p:spPr>
          <a:xfrm>
            <a:off x="147750" y="1271875"/>
            <a:ext cx="4246800" cy="3601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00">
                <a:latin typeface="EB Garamond"/>
                <a:ea typeface="EB Garamond"/>
                <a:cs typeface="EB Garamond"/>
                <a:sym typeface="EB Garamond"/>
              </a:rPr>
              <a:t>The majority of Dominicans have roots in both Europe and Africa. Spanish is prevalently spoken. Roman Catholics make up the majority of the population. </a:t>
            </a:r>
            <a:r>
              <a:rPr lang="en-GB" sz="1500">
                <a:latin typeface="EB Garamond"/>
                <a:ea typeface="EB Garamond"/>
                <a:cs typeface="EB Garamond"/>
                <a:sym typeface="EB Garamond"/>
              </a:rPr>
              <a:t>In 1492, Christopher Columbus “found” Hispaniola. Santo Domingo, the initial European settlement in the Americas, was established by the Spanish in 1496. The majority of the native Carib as well as Taino peoples perished within a few decades. The Dominican Republic is known for their beautiful waters and tourism. Common foods that we eat are Sancocho, Mangu, and Mofongo. Bachata and Merengue are very popular music genres in dominican culture. </a:t>
            </a:r>
            <a:endParaRPr sz="1500">
              <a:latin typeface="EB Garamond"/>
              <a:ea typeface="EB Garamond"/>
              <a:cs typeface="EB Garamond"/>
              <a:sym typeface="EB Garamond"/>
            </a:endParaRPr>
          </a:p>
          <a:p>
            <a:pPr marL="0" lvl="0" indent="0" algn="l" rtl="0">
              <a:lnSpc>
                <a:spcPct val="115000"/>
              </a:lnSpc>
              <a:spcBef>
                <a:spcPts val="0"/>
              </a:spcBef>
              <a:spcAft>
                <a:spcPts val="0"/>
              </a:spcAft>
              <a:buNone/>
            </a:pPr>
            <a:endParaRPr sz="1500" b="1">
              <a:latin typeface="EB Garamond"/>
              <a:ea typeface="EB Garamond"/>
              <a:cs typeface="EB Garamond"/>
              <a:sym typeface="EB Garamond"/>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29" name="Shape 129"/>
        <p:cNvGrpSpPr/>
        <p:nvPr/>
      </p:nvGrpSpPr>
      <p:grpSpPr>
        <a:xfrm>
          <a:off x="0" y="0"/>
          <a:ext cx="0" cy="0"/>
          <a:chOff x="0" y="0"/>
          <a:chExt cx="0" cy="0"/>
        </a:xfrm>
      </p:grpSpPr>
      <p:sp>
        <p:nvSpPr>
          <p:cNvPr id="130" name="Google Shape;130;p26"/>
          <p:cNvSpPr txBox="1"/>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Guyanese Culture</a:t>
            </a:r>
            <a:endParaRPr lang="en-GB"/>
          </a:p>
        </p:txBody>
      </p:sp>
      <p:sp>
        <p:nvSpPr>
          <p:cNvPr id="131" name="Google Shape;131;p26"/>
          <p:cNvSpPr txBox="1"/>
          <p:nvPr>
            <p:ph type="body" idx="1"/>
          </p:nvPr>
        </p:nvSpPr>
        <p:spPr>
          <a:xfrm>
            <a:off x="4846350" y="1129550"/>
            <a:ext cx="4325100" cy="706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sz="1500">
                <a:solidFill>
                  <a:srgbClr val="000000"/>
                </a:solidFill>
                <a:latin typeface="EB Garamond"/>
                <a:ea typeface="EB Garamond"/>
                <a:cs typeface="EB Garamond"/>
                <a:sym typeface="EB Garamond"/>
              </a:rPr>
              <a:t>Guyana is the only English-speaking nation in South America and is also referred to as the "land of water." Even though Guyana achieved its independence in 1966, its natural resources, particularly its pristine ecosystems, sugarcane plantations, rice fields, and gold assets, have been the nation's primary economic capital. This equatorial lowland's climate is characterized by high temperatures, heavy rainfall with little seasonal variation, high humidity, and high average cloud cover. The three main religions that are practiced are Islam, Hinduism, and Christianity. Common foods we eat are rice and curry, roti, and black cake. </a:t>
            </a:r>
            <a:endParaRPr sz="1500">
              <a:solidFill>
                <a:srgbClr val="000000"/>
              </a:solidFill>
              <a:latin typeface="EB Garamond"/>
              <a:ea typeface="EB Garamond"/>
              <a:cs typeface="EB Garamond"/>
              <a:sym typeface="EB Garamond"/>
            </a:endParaRPr>
          </a:p>
          <a:p>
            <a:pPr marL="0" lvl="0" indent="0" algn="l" rtl="0">
              <a:spcBef>
                <a:spcPts val="600"/>
              </a:spcBef>
              <a:spcAft>
                <a:spcPts val="0"/>
              </a:spcAft>
              <a:buNone/>
            </a:pPr>
            <a:endParaRPr sz="1800"/>
          </a:p>
        </p:txBody>
      </p:sp>
      <p:pic>
        <p:nvPicPr>
          <p:cNvPr id="132" name="Google Shape;132;p26"/>
          <p:cNvPicPr preferRelativeResize="0"/>
          <p:nvPr/>
        </p:nvPicPr>
        <p:blipFill rotWithShape="1">
          <a:blip r:embed="rId1"/>
          <a:srcRect r="33333"/>
          <a:stretch>
            <a:fillRect/>
          </a:stretch>
        </p:blipFill>
        <p:spPr>
          <a:xfrm>
            <a:off x="76200" y="1501575"/>
            <a:ext cx="3288600" cy="3402000"/>
          </a:xfrm>
          <a:prstGeom prst="diamond">
            <a:avLst/>
          </a:prstGeom>
          <a:noFill/>
          <a:ln>
            <a:noFill/>
          </a:ln>
        </p:spPr>
      </p:pic>
      <p:pic>
        <p:nvPicPr>
          <p:cNvPr id="133" name="Google Shape;133;p26"/>
          <p:cNvPicPr preferRelativeResize="0"/>
          <p:nvPr/>
        </p:nvPicPr>
        <p:blipFill rotWithShape="1">
          <a:blip r:embed="rId2"/>
          <a:srcRect l="23102" t="4443" r="26654"/>
          <a:stretch>
            <a:fillRect/>
          </a:stretch>
        </p:blipFill>
        <p:spPr>
          <a:xfrm>
            <a:off x="2376794" y="1129550"/>
            <a:ext cx="2060400" cy="2025600"/>
          </a:xfrm>
          <a:prstGeom prst="diamond">
            <a:avLst/>
          </a:prstGeom>
          <a:noFill/>
          <a:ln>
            <a:noFill/>
          </a:ln>
        </p:spPr>
      </p:pic>
      <p:pic>
        <p:nvPicPr>
          <p:cNvPr id="134" name="Google Shape;134;p26"/>
          <p:cNvPicPr preferRelativeResize="0"/>
          <p:nvPr/>
        </p:nvPicPr>
        <p:blipFill rotWithShape="1">
          <a:blip r:embed="rId3"/>
          <a:srcRect l="22487" r="17513"/>
          <a:stretch>
            <a:fillRect/>
          </a:stretch>
        </p:blipFill>
        <p:spPr>
          <a:xfrm>
            <a:off x="2980057" y="2850468"/>
            <a:ext cx="1675200" cy="1646700"/>
          </a:xfrm>
          <a:prstGeom prst="diamond">
            <a:avLst/>
          </a:prstGeom>
          <a:noFill/>
          <a:ln>
            <a:noFill/>
          </a:ln>
        </p:spPr>
      </p:pic>
      <p:sp>
        <p:nvSpPr>
          <p:cNvPr id="135" name="Google Shape;135;p26"/>
          <p:cNvSpPr txBox="1"/>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39" name="Shape 139"/>
        <p:cNvGrpSpPr/>
        <p:nvPr/>
      </p:nvGrpSpPr>
      <p:grpSpPr>
        <a:xfrm>
          <a:off x="0" y="0"/>
          <a:ext cx="0" cy="0"/>
          <a:chOff x="0" y="0"/>
          <a:chExt cx="0" cy="0"/>
        </a:xfrm>
      </p:grpSpPr>
      <p:sp>
        <p:nvSpPr>
          <p:cNvPr id="140" name="Google Shape;140;p27"/>
          <p:cNvSpPr txBox="1"/>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Beliefs</a:t>
            </a:r>
            <a:endParaRPr lang="en-GB"/>
          </a:p>
        </p:txBody>
      </p:sp>
      <p:sp>
        <p:nvSpPr>
          <p:cNvPr id="141" name="Google Shape;141;p27"/>
          <p:cNvSpPr txBox="1"/>
          <p:nvPr/>
        </p:nvSpPr>
        <p:spPr>
          <a:xfrm>
            <a:off x="382375" y="3814400"/>
            <a:ext cx="7838100" cy="877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500">
                <a:latin typeface="EB Garamond"/>
                <a:ea typeface="EB Garamond"/>
                <a:cs typeface="EB Garamond"/>
                <a:sym typeface="EB Garamond"/>
              </a:rPr>
              <a:t>My mother grew up as a strict catholic however my father grew up exposed to both hinduism and Islam. We strictly practice christianity however we still celebrated hindi holidays out of respect.  I was later on exposed to Islam and learned many of their traditions. </a:t>
            </a:r>
            <a:endParaRPr sz="1500">
              <a:latin typeface="EB Garamond"/>
              <a:ea typeface="EB Garamond"/>
              <a:cs typeface="EB Garamond"/>
              <a:sym typeface="EB Garamond"/>
            </a:endParaRPr>
          </a:p>
        </p:txBody>
      </p:sp>
      <p:pic>
        <p:nvPicPr>
          <p:cNvPr id="142" name="Google Shape;142;p27"/>
          <p:cNvPicPr preferRelativeResize="0"/>
          <p:nvPr/>
        </p:nvPicPr>
        <p:blipFill>
          <a:blip r:embed="rId1"/>
          <a:stretch>
            <a:fillRect/>
          </a:stretch>
        </p:blipFill>
        <p:spPr>
          <a:xfrm>
            <a:off x="4886125" y="1035423"/>
            <a:ext cx="2333150" cy="1306550"/>
          </a:xfrm>
          <a:prstGeom prst="rect">
            <a:avLst/>
          </a:prstGeom>
          <a:noFill/>
          <a:ln>
            <a:noFill/>
          </a:ln>
        </p:spPr>
      </p:pic>
      <p:pic>
        <p:nvPicPr>
          <p:cNvPr id="143" name="Google Shape;143;p27"/>
          <p:cNvPicPr preferRelativeResize="0"/>
          <p:nvPr/>
        </p:nvPicPr>
        <p:blipFill>
          <a:blip r:embed="rId2"/>
          <a:stretch>
            <a:fillRect/>
          </a:stretch>
        </p:blipFill>
        <p:spPr>
          <a:xfrm>
            <a:off x="7398825" y="621250"/>
            <a:ext cx="1677425" cy="1677425"/>
          </a:xfrm>
          <a:prstGeom prst="rect">
            <a:avLst/>
          </a:prstGeom>
          <a:noFill/>
          <a:ln>
            <a:noFill/>
          </a:ln>
        </p:spPr>
      </p:pic>
      <p:pic>
        <p:nvPicPr>
          <p:cNvPr id="144" name="Google Shape;144;p27"/>
          <p:cNvPicPr preferRelativeResize="0"/>
          <p:nvPr/>
        </p:nvPicPr>
        <p:blipFill>
          <a:blip r:embed="rId3"/>
          <a:stretch>
            <a:fillRect/>
          </a:stretch>
        </p:blipFill>
        <p:spPr>
          <a:xfrm>
            <a:off x="6682550" y="2094050"/>
            <a:ext cx="2393700" cy="1592900"/>
          </a:xfrm>
          <a:prstGeom prst="rect">
            <a:avLst/>
          </a:prstGeom>
          <a:noFill/>
          <a:ln>
            <a:noFill/>
          </a:ln>
        </p:spPr>
      </p:pic>
      <p:pic>
        <p:nvPicPr>
          <p:cNvPr id="145" name="Google Shape;145;p27"/>
          <p:cNvPicPr preferRelativeResize="0"/>
          <p:nvPr/>
        </p:nvPicPr>
        <p:blipFill>
          <a:blip r:embed="rId4"/>
          <a:stretch>
            <a:fillRect/>
          </a:stretch>
        </p:blipFill>
        <p:spPr>
          <a:xfrm>
            <a:off x="4572011" y="2298675"/>
            <a:ext cx="1972539" cy="1477500"/>
          </a:xfrm>
          <a:prstGeom prst="rect">
            <a:avLst/>
          </a:prstGeom>
          <a:noFill/>
          <a:ln>
            <a:noFill/>
          </a:ln>
        </p:spPr>
      </p:pic>
      <p:pic>
        <p:nvPicPr>
          <p:cNvPr id="146" name="Google Shape;146;p27"/>
          <p:cNvPicPr preferRelativeResize="0"/>
          <p:nvPr/>
        </p:nvPicPr>
        <p:blipFill>
          <a:blip r:embed="rId5"/>
          <a:stretch>
            <a:fillRect/>
          </a:stretch>
        </p:blipFill>
        <p:spPr>
          <a:xfrm>
            <a:off x="273100" y="683663"/>
            <a:ext cx="2333150" cy="1552607"/>
          </a:xfrm>
          <a:prstGeom prst="rect">
            <a:avLst/>
          </a:prstGeom>
          <a:noFill/>
          <a:ln>
            <a:noFill/>
          </a:ln>
        </p:spPr>
      </p:pic>
      <p:pic>
        <p:nvPicPr>
          <p:cNvPr id="147" name="Google Shape;147;p27"/>
          <p:cNvPicPr preferRelativeResize="0"/>
          <p:nvPr/>
        </p:nvPicPr>
        <p:blipFill>
          <a:blip r:embed="rId6"/>
          <a:stretch>
            <a:fillRect/>
          </a:stretch>
        </p:blipFill>
        <p:spPr>
          <a:xfrm>
            <a:off x="2240013" y="1289363"/>
            <a:ext cx="2619375" cy="1743075"/>
          </a:xfrm>
          <a:prstGeom prst="rect">
            <a:avLst/>
          </a:prstGeom>
          <a:noFill/>
          <a:ln>
            <a:noFill/>
          </a:ln>
        </p:spPr>
      </p:pic>
      <p:pic>
        <p:nvPicPr>
          <p:cNvPr id="148" name="Google Shape;148;p27"/>
          <p:cNvPicPr preferRelativeResize="0"/>
          <p:nvPr/>
        </p:nvPicPr>
        <p:blipFill>
          <a:blip r:embed="rId7"/>
          <a:stretch>
            <a:fillRect/>
          </a:stretch>
        </p:blipFill>
        <p:spPr>
          <a:xfrm>
            <a:off x="433738" y="2175750"/>
            <a:ext cx="2011875" cy="1429500"/>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Cultural Norms and Values</a:t>
            </a:r>
            <a:endParaRPr lang="en-GB"/>
          </a:p>
        </p:txBody>
      </p:sp>
      <p:sp>
        <p:nvSpPr>
          <p:cNvPr id="154" name="Google Shape;154;p28"/>
          <p:cNvSpPr txBox="1"/>
          <p:nvPr>
            <p:ph type="body" idx="1"/>
          </p:nvPr>
        </p:nvSpPr>
        <p:spPr>
          <a:xfrm>
            <a:off x="457200" y="1403306"/>
            <a:ext cx="8229600" cy="35226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GB" sz="1500">
                <a:latin typeface="EB Garamond"/>
                <a:ea typeface="EB Garamond"/>
                <a:cs typeface="EB Garamond"/>
                <a:sym typeface="EB Garamond"/>
              </a:rPr>
              <a:t>No shoes in the house (ever)</a:t>
            </a:r>
            <a:endParaRPr sz="1500">
              <a:latin typeface="EB Garamond"/>
              <a:ea typeface="EB Garamond"/>
              <a:cs typeface="EB Garamond"/>
              <a:sym typeface="EB Garamond"/>
            </a:endParaRPr>
          </a:p>
          <a:p>
            <a:pPr marL="0" lvl="0" indent="0" algn="l" rtl="0">
              <a:spcBef>
                <a:spcPts val="600"/>
              </a:spcBef>
              <a:spcAft>
                <a:spcPts val="0"/>
              </a:spcAft>
              <a:buNone/>
            </a:pPr>
            <a:r>
              <a:rPr lang="en-GB" sz="1500">
                <a:latin typeface="EB Garamond"/>
                <a:ea typeface="EB Garamond"/>
                <a:cs typeface="EB Garamond"/>
                <a:sym typeface="EB Garamond"/>
              </a:rPr>
              <a:t>Eat dinner as a family (when we can)</a:t>
            </a:r>
            <a:endParaRPr sz="1500">
              <a:latin typeface="EB Garamond"/>
              <a:ea typeface="EB Garamond"/>
              <a:cs typeface="EB Garamond"/>
              <a:sym typeface="EB Garamond"/>
            </a:endParaRPr>
          </a:p>
          <a:p>
            <a:pPr marL="0" lvl="0" indent="0" algn="l" rtl="0">
              <a:spcBef>
                <a:spcPts val="600"/>
              </a:spcBef>
              <a:spcAft>
                <a:spcPts val="0"/>
              </a:spcAft>
              <a:buNone/>
            </a:pPr>
            <a:r>
              <a:rPr lang="en-GB" sz="1500">
                <a:latin typeface="EB Garamond"/>
                <a:ea typeface="EB Garamond"/>
                <a:cs typeface="EB Garamond"/>
                <a:sym typeface="EB Garamond"/>
              </a:rPr>
              <a:t>Pray together every </a:t>
            </a:r>
            <a:r>
              <a:rPr lang="en-GB" sz="1500">
                <a:latin typeface="EB Garamond"/>
                <a:ea typeface="EB Garamond"/>
                <a:cs typeface="EB Garamond"/>
                <a:sym typeface="EB Garamond"/>
              </a:rPr>
              <a:t>sunday</a:t>
            </a:r>
            <a:r>
              <a:rPr lang="en-GB" sz="1500">
                <a:latin typeface="EB Garamond"/>
                <a:ea typeface="EB Garamond"/>
                <a:cs typeface="EB Garamond"/>
                <a:sym typeface="EB Garamond"/>
              </a:rPr>
              <a:t> </a:t>
            </a:r>
            <a:endParaRPr sz="1500">
              <a:latin typeface="EB Garamond"/>
              <a:ea typeface="EB Garamond"/>
              <a:cs typeface="EB Garamond"/>
              <a:sym typeface="EB Garamond"/>
            </a:endParaRPr>
          </a:p>
          <a:p>
            <a:pPr marL="0" lvl="0" indent="0" algn="l" rtl="0">
              <a:spcBef>
                <a:spcPts val="600"/>
              </a:spcBef>
              <a:spcAft>
                <a:spcPts val="0"/>
              </a:spcAft>
              <a:buNone/>
            </a:pPr>
            <a:r>
              <a:rPr lang="en-GB" sz="1500">
                <a:latin typeface="EB Garamond"/>
                <a:ea typeface="EB Garamond"/>
                <a:cs typeface="EB Garamond"/>
                <a:sym typeface="EB Garamond"/>
              </a:rPr>
              <a:t>Always respect your elders (close </a:t>
            </a:r>
            <a:r>
              <a:rPr lang="en-GB" sz="1500">
                <a:latin typeface="EB Garamond"/>
                <a:ea typeface="EB Garamond"/>
                <a:cs typeface="EB Garamond"/>
                <a:sym typeface="EB Garamond"/>
              </a:rPr>
              <a:t>relative</a:t>
            </a:r>
            <a:r>
              <a:rPr lang="en-GB" sz="1500">
                <a:latin typeface="EB Garamond"/>
                <a:ea typeface="EB Garamond"/>
                <a:cs typeface="EB Garamond"/>
                <a:sym typeface="EB Garamond"/>
              </a:rPr>
              <a:t> or not)</a:t>
            </a:r>
            <a:endParaRPr sz="1500">
              <a:latin typeface="EB Garamond"/>
              <a:ea typeface="EB Garamond"/>
              <a:cs typeface="EB Garamond"/>
              <a:sym typeface="EB Garamond"/>
            </a:endParaRPr>
          </a:p>
          <a:p>
            <a:pPr marL="0" lvl="0" indent="0" algn="l" rtl="0">
              <a:spcBef>
                <a:spcPts val="600"/>
              </a:spcBef>
              <a:spcAft>
                <a:spcPts val="0"/>
              </a:spcAft>
              <a:buNone/>
            </a:pPr>
            <a:r>
              <a:rPr lang="en-GB" sz="1500">
                <a:latin typeface="EB Garamond"/>
                <a:ea typeface="EB Garamond"/>
                <a:cs typeface="EB Garamond"/>
                <a:sym typeface="EB Garamond"/>
              </a:rPr>
              <a:t>Older siblings become like </a:t>
            </a:r>
            <a:r>
              <a:rPr lang="en-GB" sz="1500">
                <a:latin typeface="EB Garamond"/>
                <a:ea typeface="EB Garamond"/>
                <a:cs typeface="EB Garamond"/>
                <a:sym typeface="EB Garamond"/>
              </a:rPr>
              <a:t>second</a:t>
            </a:r>
            <a:r>
              <a:rPr lang="en-GB" sz="1500">
                <a:latin typeface="EB Garamond"/>
                <a:ea typeface="EB Garamond"/>
                <a:cs typeface="EB Garamond"/>
                <a:sym typeface="EB Garamond"/>
              </a:rPr>
              <a:t> parents </a:t>
            </a:r>
            <a:endParaRPr sz="1500">
              <a:latin typeface="EB Garamond"/>
              <a:ea typeface="EB Garamond"/>
              <a:cs typeface="EB Garamond"/>
              <a:sym typeface="EB Garamond"/>
            </a:endParaRPr>
          </a:p>
          <a:p>
            <a:pPr marL="0" lvl="0" indent="0" algn="l" rtl="0">
              <a:spcBef>
                <a:spcPts val="600"/>
              </a:spcBef>
              <a:spcAft>
                <a:spcPts val="0"/>
              </a:spcAft>
              <a:buNone/>
            </a:pPr>
            <a:r>
              <a:rPr lang="en-GB" sz="1500">
                <a:latin typeface="EB Garamond"/>
                <a:ea typeface="EB Garamond"/>
                <a:cs typeface="EB Garamond"/>
                <a:sym typeface="EB Garamond"/>
              </a:rPr>
              <a:t>Serve your older or male relatives first(food) </a:t>
            </a:r>
            <a:endParaRPr sz="1500">
              <a:latin typeface="EB Garamond"/>
              <a:ea typeface="EB Garamond"/>
              <a:cs typeface="EB Garamond"/>
              <a:sym typeface="EB Garamond"/>
            </a:endParaRPr>
          </a:p>
          <a:p>
            <a:pPr marL="0" lvl="0" indent="0" algn="l" rtl="0">
              <a:spcBef>
                <a:spcPts val="600"/>
              </a:spcBef>
              <a:spcAft>
                <a:spcPts val="0"/>
              </a:spcAft>
              <a:buNone/>
            </a:pPr>
            <a:r>
              <a:rPr lang="en-GB" sz="1500">
                <a:latin typeface="EB Garamond"/>
                <a:ea typeface="EB Garamond"/>
                <a:cs typeface="EB Garamond"/>
                <a:sym typeface="EB Garamond"/>
              </a:rPr>
              <a:t>Dress modestly</a:t>
            </a:r>
            <a:endParaRPr sz="1500">
              <a:latin typeface="EB Garamond"/>
              <a:ea typeface="EB Garamond"/>
              <a:cs typeface="EB Garamond"/>
              <a:sym typeface="EB Garamond"/>
            </a:endParaRPr>
          </a:p>
          <a:p>
            <a:pPr marL="0" lvl="0" indent="0" algn="l" rtl="0">
              <a:spcBef>
                <a:spcPts val="600"/>
              </a:spcBef>
              <a:spcAft>
                <a:spcPts val="0"/>
              </a:spcAft>
              <a:buNone/>
            </a:pPr>
            <a:r>
              <a:rPr lang="en-GB" sz="1500">
                <a:latin typeface="EB Garamond"/>
                <a:ea typeface="EB Garamond"/>
                <a:cs typeface="EB Garamond"/>
                <a:sym typeface="EB Garamond"/>
              </a:rPr>
              <a:t>Never question the home-made </a:t>
            </a:r>
            <a:r>
              <a:rPr lang="en-GB" sz="1500">
                <a:latin typeface="EB Garamond"/>
                <a:ea typeface="EB Garamond"/>
                <a:cs typeface="EB Garamond"/>
                <a:sym typeface="EB Garamond"/>
              </a:rPr>
              <a:t>remedies</a:t>
            </a:r>
            <a:r>
              <a:rPr lang="en-GB" sz="1500">
                <a:latin typeface="EB Garamond"/>
                <a:ea typeface="EB Garamond"/>
                <a:cs typeface="EB Garamond"/>
                <a:sym typeface="EB Garamond"/>
              </a:rPr>
              <a:t> </a:t>
            </a:r>
            <a:endParaRPr sz="1500">
              <a:latin typeface="EB Garamond"/>
              <a:ea typeface="EB Garamond"/>
              <a:cs typeface="EB Garamond"/>
              <a:sym typeface="EB Garamond"/>
            </a:endParaRPr>
          </a:p>
          <a:p>
            <a:pPr marL="0" lvl="0" indent="0" algn="l" rtl="0">
              <a:spcBef>
                <a:spcPts val="600"/>
              </a:spcBef>
              <a:spcAft>
                <a:spcPts val="0"/>
              </a:spcAft>
              <a:buNone/>
            </a:pPr>
            <a:r>
              <a:rPr lang="en-GB" sz="1500">
                <a:latin typeface="EB Garamond"/>
                <a:ea typeface="EB Garamond"/>
                <a:cs typeface="EB Garamond"/>
                <a:sym typeface="EB Garamond"/>
              </a:rPr>
              <a:t>Never show that you’re upset in public (could seem </a:t>
            </a:r>
            <a:r>
              <a:rPr lang="en-GB" sz="1500">
                <a:latin typeface="EB Garamond"/>
                <a:ea typeface="EB Garamond"/>
                <a:cs typeface="EB Garamond"/>
                <a:sym typeface="EB Garamond"/>
              </a:rPr>
              <a:t>disgraceful</a:t>
            </a:r>
            <a:r>
              <a:rPr lang="en-GB" sz="1500">
                <a:latin typeface="EB Garamond"/>
                <a:ea typeface="EB Garamond"/>
                <a:cs typeface="EB Garamond"/>
                <a:sym typeface="EB Garamond"/>
              </a:rPr>
              <a:t>)</a:t>
            </a:r>
            <a:endParaRPr sz="1500">
              <a:latin typeface="EB Garamond"/>
              <a:ea typeface="EB Garamond"/>
              <a:cs typeface="EB Garamond"/>
              <a:sym typeface="EB Garamond"/>
            </a:endParaRPr>
          </a:p>
          <a:p>
            <a:pPr marL="0" lvl="0" indent="0" algn="l" rtl="0">
              <a:spcBef>
                <a:spcPts val="600"/>
              </a:spcBef>
              <a:spcAft>
                <a:spcPts val="0"/>
              </a:spcAft>
              <a:buNone/>
            </a:pPr>
            <a:endParaRPr sz="1500">
              <a:latin typeface="EB Garamond"/>
              <a:ea typeface="EB Garamond"/>
              <a:cs typeface="EB Garamond"/>
              <a:sym typeface="EB Garamond"/>
            </a:endParaRPr>
          </a:p>
          <a:p>
            <a:pPr marL="0" lvl="0" indent="0" algn="l" rtl="0">
              <a:spcBef>
                <a:spcPts val="600"/>
              </a:spcBef>
              <a:spcAft>
                <a:spcPts val="0"/>
              </a:spcAft>
              <a:buNone/>
            </a:pPr>
            <a:endParaRPr sz="1500">
              <a:latin typeface="EB Garamond"/>
              <a:ea typeface="EB Garamond"/>
              <a:cs typeface="EB Garamond"/>
              <a:sym typeface="EB Garamond"/>
            </a:endParaRPr>
          </a:p>
        </p:txBody>
      </p:sp>
      <p:pic>
        <p:nvPicPr>
          <p:cNvPr id="155" name="Google Shape;155;p28"/>
          <p:cNvPicPr preferRelativeResize="0"/>
          <p:nvPr/>
        </p:nvPicPr>
        <p:blipFill rotWithShape="1">
          <a:blip r:embed="rId1"/>
          <a:srcRect b="41173"/>
          <a:stretch>
            <a:fillRect/>
          </a:stretch>
        </p:blipFill>
        <p:spPr>
          <a:xfrm>
            <a:off x="5844500" y="2111000"/>
            <a:ext cx="2312100" cy="1330150"/>
          </a:xfrm>
          <a:prstGeom prst="rect">
            <a:avLst/>
          </a:prstGeom>
          <a:noFill/>
          <a:ln>
            <a:noFill/>
          </a:ln>
        </p:spPr>
      </p:pic>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My cross cultural </a:t>
            </a:r>
            <a:r>
              <a:rPr lang="en-GB"/>
              <a:t>experiences</a:t>
            </a:r>
            <a:endParaRPr lang="en-GB"/>
          </a:p>
        </p:txBody>
      </p:sp>
      <p:sp>
        <p:nvSpPr>
          <p:cNvPr id="161" name="Google Shape;161;p29"/>
          <p:cNvSpPr txBox="1"/>
          <p:nvPr/>
        </p:nvSpPr>
        <p:spPr>
          <a:xfrm>
            <a:off x="646350" y="1512050"/>
            <a:ext cx="4351500" cy="2539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00">
                <a:latin typeface="EB Garamond"/>
                <a:ea typeface="EB Garamond"/>
                <a:cs typeface="EB Garamond"/>
                <a:sym typeface="EB Garamond"/>
              </a:rPr>
              <a:t>I grew up in queens </a:t>
            </a:r>
            <a:r>
              <a:rPr lang="en-GB" sz="1500">
                <a:latin typeface="EB Garamond"/>
                <a:ea typeface="EB Garamond"/>
                <a:cs typeface="EB Garamond"/>
                <a:sym typeface="EB Garamond"/>
              </a:rPr>
              <a:t>surrounded</a:t>
            </a:r>
            <a:r>
              <a:rPr lang="en-GB" sz="1500">
                <a:latin typeface="EB Garamond"/>
                <a:ea typeface="EB Garamond"/>
                <a:cs typeface="EB Garamond"/>
                <a:sym typeface="EB Garamond"/>
              </a:rPr>
              <a:t> by many Indian, Chinese, Paki, Filipino, Guyanese, Trini, and Viet. from ages 0-10. I found we shared similarities when it came to upbringing, food, and norms. </a:t>
            </a:r>
            <a:endParaRPr sz="1500">
              <a:latin typeface="EB Garamond"/>
              <a:ea typeface="EB Garamond"/>
              <a:cs typeface="EB Garamond"/>
              <a:sym typeface="EB Garamond"/>
            </a:endParaRPr>
          </a:p>
          <a:p>
            <a:pPr marL="0" lvl="0" indent="0" algn="l" rtl="0">
              <a:lnSpc>
                <a:spcPct val="115000"/>
              </a:lnSpc>
              <a:spcBef>
                <a:spcPts val="0"/>
              </a:spcBef>
              <a:spcAft>
                <a:spcPts val="0"/>
              </a:spcAft>
              <a:buNone/>
            </a:pPr>
            <a:endParaRPr sz="1500">
              <a:latin typeface="EB Garamond"/>
              <a:ea typeface="EB Garamond"/>
              <a:cs typeface="EB Garamond"/>
              <a:sym typeface="EB Garamond"/>
            </a:endParaRPr>
          </a:p>
          <a:p>
            <a:pPr marL="0" lvl="0" indent="0" algn="l" rtl="0">
              <a:lnSpc>
                <a:spcPct val="115000"/>
              </a:lnSpc>
              <a:spcBef>
                <a:spcPts val="0"/>
              </a:spcBef>
              <a:spcAft>
                <a:spcPts val="0"/>
              </a:spcAft>
              <a:buNone/>
            </a:pPr>
            <a:r>
              <a:rPr lang="en-GB" sz="1500">
                <a:latin typeface="EB Garamond"/>
                <a:ea typeface="EB Garamond"/>
                <a:cs typeface="EB Garamond"/>
                <a:sym typeface="EB Garamond"/>
              </a:rPr>
              <a:t>We then moved to the Bronx (ages 11-18) I made many </a:t>
            </a:r>
            <a:r>
              <a:rPr lang="en-GB" sz="1500">
                <a:latin typeface="EB Garamond"/>
                <a:ea typeface="EB Garamond"/>
                <a:cs typeface="EB Garamond"/>
                <a:sym typeface="EB Garamond"/>
              </a:rPr>
              <a:t>Jamaican</a:t>
            </a:r>
            <a:r>
              <a:rPr lang="en-GB" sz="1500">
                <a:latin typeface="EB Garamond"/>
                <a:ea typeface="EB Garamond"/>
                <a:cs typeface="EB Garamond"/>
                <a:sym typeface="EB Garamond"/>
              </a:rPr>
              <a:t>, Venasuelen, Trini, Nigerian, Puerto Rican, Mexican, and Ghanian friends. I also found we shared many </a:t>
            </a:r>
            <a:r>
              <a:rPr lang="en-GB" sz="1500">
                <a:latin typeface="EB Garamond"/>
                <a:ea typeface="EB Garamond"/>
                <a:cs typeface="EB Garamond"/>
                <a:sym typeface="EB Garamond"/>
              </a:rPr>
              <a:t>interests</a:t>
            </a:r>
            <a:r>
              <a:rPr lang="en-GB" sz="1500">
                <a:latin typeface="EB Garamond"/>
                <a:ea typeface="EB Garamond"/>
                <a:cs typeface="EB Garamond"/>
                <a:sym typeface="EB Garamond"/>
              </a:rPr>
              <a:t> aswell such as food, and hobbies. </a:t>
            </a:r>
            <a:endParaRPr sz="1500">
              <a:latin typeface="EB Garamond"/>
              <a:ea typeface="EB Garamond"/>
              <a:cs typeface="EB Garamond"/>
              <a:sym typeface="EB Garamond"/>
            </a:endParaRPr>
          </a:p>
        </p:txBody>
      </p:sp>
      <p:pic>
        <p:nvPicPr>
          <p:cNvPr id="162" name="Google Shape;162;p29"/>
          <p:cNvPicPr preferRelativeResize="0"/>
          <p:nvPr/>
        </p:nvPicPr>
        <p:blipFill rotWithShape="1">
          <a:blip r:embed="rId1"/>
          <a:srcRect r="23295"/>
          <a:stretch>
            <a:fillRect/>
          </a:stretch>
        </p:blipFill>
        <p:spPr>
          <a:xfrm>
            <a:off x="7451100" y="309250"/>
            <a:ext cx="1692900" cy="1235875"/>
          </a:xfrm>
          <a:prstGeom prst="rect">
            <a:avLst/>
          </a:prstGeom>
          <a:noFill/>
          <a:ln>
            <a:noFill/>
          </a:ln>
        </p:spPr>
      </p:pic>
      <p:pic>
        <p:nvPicPr>
          <p:cNvPr id="163" name="Google Shape;163;p29"/>
          <p:cNvPicPr preferRelativeResize="0"/>
          <p:nvPr/>
        </p:nvPicPr>
        <p:blipFill rotWithShape="1">
          <a:blip r:embed="rId2"/>
          <a:srcRect t="13358" b="10001"/>
          <a:stretch>
            <a:fillRect/>
          </a:stretch>
        </p:blipFill>
        <p:spPr>
          <a:xfrm>
            <a:off x="6131900" y="1120762"/>
            <a:ext cx="1830025" cy="933275"/>
          </a:xfrm>
          <a:prstGeom prst="rect">
            <a:avLst/>
          </a:prstGeom>
          <a:noFill/>
          <a:ln>
            <a:noFill/>
          </a:ln>
        </p:spPr>
      </p:pic>
      <p:pic>
        <p:nvPicPr>
          <p:cNvPr id="164" name="Google Shape;164;p29"/>
          <p:cNvPicPr preferRelativeResize="0"/>
          <p:nvPr/>
        </p:nvPicPr>
        <p:blipFill rotWithShape="1">
          <a:blip r:embed="rId3"/>
          <a:srcRect/>
          <a:stretch>
            <a:fillRect/>
          </a:stretch>
        </p:blipFill>
        <p:spPr>
          <a:xfrm>
            <a:off x="7451096" y="1247171"/>
            <a:ext cx="1692892" cy="1235875"/>
          </a:xfrm>
          <a:prstGeom prst="rect">
            <a:avLst/>
          </a:prstGeom>
          <a:noFill/>
          <a:ln>
            <a:noFill/>
          </a:ln>
        </p:spPr>
      </p:pic>
      <p:pic>
        <p:nvPicPr>
          <p:cNvPr id="165" name="Google Shape;165;p29"/>
          <p:cNvPicPr preferRelativeResize="0"/>
          <p:nvPr/>
        </p:nvPicPr>
        <p:blipFill rotWithShape="1">
          <a:blip r:embed="rId4"/>
          <a:srcRect l="34063" t="27288"/>
          <a:stretch>
            <a:fillRect/>
          </a:stretch>
        </p:blipFill>
        <p:spPr>
          <a:xfrm>
            <a:off x="6623725" y="2200151"/>
            <a:ext cx="1884200" cy="1163587"/>
          </a:xfrm>
          <a:prstGeom prst="rect">
            <a:avLst/>
          </a:prstGeom>
          <a:noFill/>
          <a:ln>
            <a:noFill/>
          </a:ln>
        </p:spPr>
      </p:pic>
      <p:pic>
        <p:nvPicPr>
          <p:cNvPr id="166" name="Google Shape;166;p29"/>
          <p:cNvPicPr preferRelativeResize="0"/>
          <p:nvPr/>
        </p:nvPicPr>
        <p:blipFill>
          <a:blip r:embed="rId5"/>
          <a:stretch>
            <a:fillRect/>
          </a:stretch>
        </p:blipFill>
        <p:spPr>
          <a:xfrm>
            <a:off x="6341275" y="3154548"/>
            <a:ext cx="2619375" cy="1285131"/>
          </a:xfrm>
          <a:prstGeom prst="rect">
            <a:avLst/>
          </a:prstGeom>
          <a:noFill/>
          <a:ln>
            <a:noFill/>
          </a:ln>
        </p:spPr>
      </p:pic>
      <p:pic>
        <p:nvPicPr>
          <p:cNvPr id="167" name="Google Shape;167;p29"/>
          <p:cNvPicPr preferRelativeResize="0"/>
          <p:nvPr/>
        </p:nvPicPr>
        <p:blipFill rotWithShape="1">
          <a:blip r:embed="rId6"/>
          <a:srcRect r="30728"/>
          <a:stretch>
            <a:fillRect/>
          </a:stretch>
        </p:blipFill>
        <p:spPr>
          <a:xfrm>
            <a:off x="7763300" y="4107100"/>
            <a:ext cx="1305200" cy="1055150"/>
          </a:xfrm>
          <a:prstGeom prst="rect">
            <a:avLst/>
          </a:prstGeom>
          <a:noFill/>
          <a:ln>
            <a:noFill/>
          </a:ln>
        </p:spPr>
      </p:pic>
      <p:pic>
        <p:nvPicPr>
          <p:cNvPr id="168" name="Google Shape;168;p29"/>
          <p:cNvPicPr preferRelativeResize="0"/>
          <p:nvPr/>
        </p:nvPicPr>
        <p:blipFill>
          <a:blip r:embed="rId7"/>
          <a:stretch>
            <a:fillRect/>
          </a:stretch>
        </p:blipFill>
        <p:spPr>
          <a:xfrm>
            <a:off x="5925120" y="4018775"/>
            <a:ext cx="1408680" cy="1055150"/>
          </a:xfrm>
          <a:prstGeom prst="rect">
            <a:avLst/>
          </a:prstGeom>
          <a:noFill/>
          <a:ln>
            <a:noFill/>
          </a:ln>
        </p:spPr>
      </p:pic>
      <p:sp>
        <p:nvSpPr>
          <p:cNvPr id="169" name="Google Shape;169;p29"/>
          <p:cNvSpPr txBox="1"/>
          <p:nvPr/>
        </p:nvSpPr>
        <p:spPr>
          <a:xfrm>
            <a:off x="6684025" y="748850"/>
            <a:ext cx="11070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900">
                <a:solidFill>
                  <a:srgbClr val="FFF8E5"/>
                </a:solidFill>
                <a:latin typeface="EB Garamond"/>
                <a:ea typeface="EB Garamond"/>
                <a:cs typeface="EB Garamond"/>
                <a:sym typeface="EB Garamond"/>
              </a:rPr>
              <a:t>…In the US</a:t>
            </a:r>
            <a:endParaRPr sz="900">
              <a:solidFill>
                <a:srgbClr val="FFF8E5"/>
              </a:solidFill>
              <a:latin typeface="EB Garamond"/>
              <a:ea typeface="EB Garamond"/>
              <a:cs typeface="EB Garamond"/>
              <a:sym typeface="EB Garamond"/>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73" name="Shape 173"/>
        <p:cNvGrpSpPr/>
        <p:nvPr/>
      </p:nvGrpSpPr>
      <p:grpSpPr>
        <a:xfrm>
          <a:off x="0" y="0"/>
          <a:ext cx="0" cy="0"/>
          <a:chOff x="0" y="0"/>
          <a:chExt cx="0" cy="0"/>
        </a:xfrm>
      </p:grpSpPr>
      <p:sp>
        <p:nvSpPr>
          <p:cNvPr id="174" name="Google Shape;174;p30"/>
          <p:cNvSpPr txBox="1"/>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Culture Shock</a:t>
            </a:r>
            <a:endParaRPr lang="en-GB"/>
          </a:p>
        </p:txBody>
      </p:sp>
      <p:sp>
        <p:nvSpPr>
          <p:cNvPr id="175" name="Google Shape;175;p30"/>
          <p:cNvSpPr txBox="1"/>
          <p:nvPr/>
        </p:nvSpPr>
        <p:spPr>
          <a:xfrm>
            <a:off x="702925" y="1438375"/>
            <a:ext cx="6791400" cy="3070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00">
                <a:latin typeface="EB Garamond"/>
                <a:ea typeface="EB Garamond"/>
                <a:cs typeface="EB Garamond"/>
                <a:sym typeface="EB Garamond"/>
              </a:rPr>
              <a:t>New York is a very diverse city with all ethnicities and </a:t>
            </a:r>
            <a:r>
              <a:rPr lang="en-GB" sz="1500">
                <a:latin typeface="EB Garamond"/>
                <a:ea typeface="EB Garamond"/>
                <a:cs typeface="EB Garamond"/>
                <a:sym typeface="EB Garamond"/>
              </a:rPr>
              <a:t>backgrounds</a:t>
            </a:r>
            <a:r>
              <a:rPr lang="en-GB" sz="1500">
                <a:latin typeface="EB Garamond"/>
                <a:ea typeface="EB Garamond"/>
                <a:cs typeface="EB Garamond"/>
                <a:sym typeface="EB Garamond"/>
              </a:rPr>
              <a:t> however it was shocking when I learned: </a:t>
            </a:r>
            <a:endParaRPr sz="1500">
              <a:latin typeface="EB Garamond"/>
              <a:ea typeface="EB Garamond"/>
              <a:cs typeface="EB Garamond"/>
              <a:sym typeface="EB Garamond"/>
            </a:endParaRPr>
          </a:p>
          <a:p>
            <a:pPr marL="0" lvl="0" indent="0" algn="l" rtl="0">
              <a:lnSpc>
                <a:spcPct val="115000"/>
              </a:lnSpc>
              <a:spcBef>
                <a:spcPts val="0"/>
              </a:spcBef>
              <a:spcAft>
                <a:spcPts val="0"/>
              </a:spcAft>
              <a:buNone/>
            </a:pPr>
            <a:endParaRPr sz="1500">
              <a:latin typeface="EB Garamond"/>
              <a:ea typeface="EB Garamond"/>
              <a:cs typeface="EB Garamond"/>
              <a:sym typeface="EB Garamond"/>
            </a:endParaRPr>
          </a:p>
          <a:p>
            <a:pPr marL="0" lvl="0" indent="0" algn="l" rtl="0">
              <a:lnSpc>
                <a:spcPct val="115000"/>
              </a:lnSpc>
              <a:spcBef>
                <a:spcPts val="0"/>
              </a:spcBef>
              <a:spcAft>
                <a:spcPts val="0"/>
              </a:spcAft>
              <a:buNone/>
            </a:pPr>
            <a:r>
              <a:rPr lang="en-GB" sz="1500">
                <a:latin typeface="EB Garamond"/>
                <a:ea typeface="EB Garamond"/>
                <a:cs typeface="EB Garamond"/>
                <a:sym typeface="EB Garamond"/>
              </a:rPr>
              <a:t>Some don’t take off their shoes before entering the house</a:t>
            </a:r>
            <a:endParaRPr sz="1500">
              <a:latin typeface="EB Garamond"/>
              <a:ea typeface="EB Garamond"/>
              <a:cs typeface="EB Garamond"/>
              <a:sym typeface="EB Garamond"/>
            </a:endParaRPr>
          </a:p>
          <a:p>
            <a:pPr marL="0" lvl="0" indent="0" algn="l" rtl="0">
              <a:lnSpc>
                <a:spcPct val="115000"/>
              </a:lnSpc>
              <a:spcBef>
                <a:spcPts val="0"/>
              </a:spcBef>
              <a:spcAft>
                <a:spcPts val="0"/>
              </a:spcAft>
              <a:buNone/>
            </a:pPr>
            <a:r>
              <a:rPr lang="en-GB" sz="1500">
                <a:latin typeface="EB Garamond"/>
                <a:ea typeface="EB Garamond"/>
                <a:cs typeface="EB Garamond"/>
                <a:sym typeface="EB Garamond"/>
              </a:rPr>
              <a:t>Not everyone believes in a </a:t>
            </a:r>
            <a:r>
              <a:rPr lang="en-GB" sz="1500">
                <a:latin typeface="EB Garamond"/>
                <a:ea typeface="EB Garamond"/>
                <a:cs typeface="EB Garamond"/>
                <a:sym typeface="EB Garamond"/>
              </a:rPr>
              <a:t>religion</a:t>
            </a:r>
            <a:endParaRPr sz="1500">
              <a:latin typeface="EB Garamond"/>
              <a:ea typeface="EB Garamond"/>
              <a:cs typeface="EB Garamond"/>
              <a:sym typeface="EB Garamond"/>
            </a:endParaRPr>
          </a:p>
          <a:p>
            <a:pPr marL="0" lvl="0" indent="0" algn="l" rtl="0">
              <a:lnSpc>
                <a:spcPct val="115000"/>
              </a:lnSpc>
              <a:spcBef>
                <a:spcPts val="0"/>
              </a:spcBef>
              <a:spcAft>
                <a:spcPts val="0"/>
              </a:spcAft>
              <a:buNone/>
            </a:pPr>
            <a:r>
              <a:rPr lang="en-GB" sz="1500">
                <a:latin typeface="EB Garamond"/>
                <a:ea typeface="EB Garamond"/>
                <a:cs typeface="EB Garamond"/>
                <a:sym typeface="EB Garamond"/>
              </a:rPr>
              <a:t>Some cultures </a:t>
            </a:r>
            <a:r>
              <a:rPr lang="en-GB" sz="1500">
                <a:latin typeface="EB Garamond"/>
                <a:ea typeface="EB Garamond"/>
                <a:cs typeface="EB Garamond"/>
                <a:sym typeface="EB Garamond"/>
              </a:rPr>
              <a:t>don't</a:t>
            </a:r>
            <a:r>
              <a:rPr lang="en-GB" sz="1500">
                <a:latin typeface="EB Garamond"/>
                <a:ea typeface="EB Garamond"/>
                <a:cs typeface="EB Garamond"/>
                <a:sym typeface="EB Garamond"/>
              </a:rPr>
              <a:t> </a:t>
            </a:r>
            <a:r>
              <a:rPr lang="en-GB" sz="1500">
                <a:latin typeface="EB Garamond"/>
                <a:ea typeface="EB Garamond"/>
                <a:cs typeface="EB Garamond"/>
                <a:sym typeface="EB Garamond"/>
              </a:rPr>
              <a:t>prioritize</a:t>
            </a:r>
            <a:r>
              <a:rPr lang="en-GB" sz="1500">
                <a:latin typeface="EB Garamond"/>
                <a:ea typeface="EB Garamond"/>
                <a:cs typeface="EB Garamond"/>
                <a:sym typeface="EB Garamond"/>
              </a:rPr>
              <a:t> the elderly</a:t>
            </a:r>
            <a:endParaRPr sz="1500">
              <a:latin typeface="EB Garamond"/>
              <a:ea typeface="EB Garamond"/>
              <a:cs typeface="EB Garamond"/>
              <a:sym typeface="EB Garamond"/>
            </a:endParaRPr>
          </a:p>
          <a:p>
            <a:pPr marL="0" lvl="0" indent="0" algn="l" rtl="0">
              <a:lnSpc>
                <a:spcPct val="115000"/>
              </a:lnSpc>
              <a:spcBef>
                <a:spcPts val="0"/>
              </a:spcBef>
              <a:spcAft>
                <a:spcPts val="0"/>
              </a:spcAft>
              <a:buNone/>
            </a:pPr>
            <a:r>
              <a:rPr lang="en-GB" sz="1500">
                <a:latin typeface="EB Garamond"/>
                <a:ea typeface="EB Garamond"/>
                <a:cs typeface="EB Garamond"/>
                <a:sym typeface="EB Garamond"/>
              </a:rPr>
              <a:t>People eat a lot of fast food </a:t>
            </a:r>
            <a:endParaRPr sz="1500">
              <a:latin typeface="EB Garamond"/>
              <a:ea typeface="EB Garamond"/>
              <a:cs typeface="EB Garamond"/>
              <a:sym typeface="EB Garamond"/>
            </a:endParaRPr>
          </a:p>
          <a:p>
            <a:pPr marL="0" lvl="0" indent="0" algn="l" rtl="0">
              <a:lnSpc>
                <a:spcPct val="115000"/>
              </a:lnSpc>
              <a:spcBef>
                <a:spcPts val="0"/>
              </a:spcBef>
              <a:spcAft>
                <a:spcPts val="0"/>
              </a:spcAft>
              <a:buNone/>
            </a:pPr>
            <a:r>
              <a:rPr lang="en-GB" sz="1500">
                <a:latin typeface="EB Garamond"/>
                <a:ea typeface="EB Garamond"/>
                <a:cs typeface="EB Garamond"/>
                <a:sym typeface="EB Garamond"/>
              </a:rPr>
              <a:t>Not all religions dress modestly</a:t>
            </a:r>
            <a:endParaRPr sz="1500">
              <a:latin typeface="EB Garamond"/>
              <a:ea typeface="EB Garamond"/>
              <a:cs typeface="EB Garamond"/>
              <a:sym typeface="EB Garamond"/>
            </a:endParaRPr>
          </a:p>
          <a:p>
            <a:pPr marL="0" lvl="0" indent="0" algn="l" rtl="0">
              <a:lnSpc>
                <a:spcPct val="115000"/>
              </a:lnSpc>
              <a:spcBef>
                <a:spcPts val="0"/>
              </a:spcBef>
              <a:spcAft>
                <a:spcPts val="0"/>
              </a:spcAft>
              <a:buNone/>
            </a:pPr>
            <a:r>
              <a:rPr lang="en-GB" sz="1500">
                <a:latin typeface="EB Garamond"/>
                <a:ea typeface="EB Garamond"/>
                <a:cs typeface="EB Garamond"/>
                <a:sym typeface="EB Garamond"/>
              </a:rPr>
              <a:t>People who grow up as 2nd or 3rd gens don’t practice their culture as strongly</a:t>
            </a:r>
            <a:endParaRPr sz="1500">
              <a:latin typeface="EB Garamond"/>
              <a:ea typeface="EB Garamond"/>
              <a:cs typeface="EB Garamond"/>
              <a:sym typeface="EB Garamond"/>
            </a:endParaRPr>
          </a:p>
          <a:p>
            <a:pPr marL="0" lvl="0" indent="0" algn="l" rtl="0">
              <a:lnSpc>
                <a:spcPct val="115000"/>
              </a:lnSpc>
              <a:spcBef>
                <a:spcPts val="0"/>
              </a:spcBef>
              <a:spcAft>
                <a:spcPts val="0"/>
              </a:spcAft>
              <a:buNone/>
            </a:pPr>
            <a:endParaRPr sz="1500">
              <a:latin typeface="EB Garamond"/>
              <a:ea typeface="EB Garamond"/>
              <a:cs typeface="EB Garamond"/>
              <a:sym typeface="EB Garamond"/>
            </a:endParaRPr>
          </a:p>
          <a:p>
            <a:pPr marL="0" lvl="0" indent="0" algn="l" rtl="0">
              <a:lnSpc>
                <a:spcPct val="115000"/>
              </a:lnSpc>
              <a:spcBef>
                <a:spcPts val="0"/>
              </a:spcBef>
              <a:spcAft>
                <a:spcPts val="0"/>
              </a:spcAft>
              <a:buNone/>
            </a:pPr>
            <a:endParaRPr sz="1500">
              <a:latin typeface="EB Garamond"/>
              <a:ea typeface="EB Garamond"/>
              <a:cs typeface="EB Garamond"/>
              <a:sym typeface="EB Garamond"/>
            </a:endParaRP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79" name="Shape 179"/>
        <p:cNvGrpSpPr/>
        <p:nvPr/>
      </p:nvGrpSpPr>
      <p:grpSpPr>
        <a:xfrm>
          <a:off x="0" y="0"/>
          <a:ext cx="0" cy="0"/>
          <a:chOff x="0" y="0"/>
          <a:chExt cx="0" cy="0"/>
        </a:xfrm>
      </p:grpSpPr>
      <p:sp>
        <p:nvSpPr>
          <p:cNvPr id="180" name="Google Shape;180;p31"/>
          <p:cNvSpPr txBox="1"/>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Cross Cultural </a:t>
            </a:r>
            <a:r>
              <a:rPr lang="en-GB"/>
              <a:t>Experience</a:t>
            </a:r>
            <a:r>
              <a:rPr lang="en-GB"/>
              <a:t> </a:t>
            </a:r>
            <a:endParaRPr lang="en-GB"/>
          </a:p>
        </p:txBody>
      </p:sp>
      <p:sp>
        <p:nvSpPr>
          <p:cNvPr id="181" name="Google Shape;181;p31"/>
          <p:cNvSpPr txBox="1"/>
          <p:nvPr/>
        </p:nvSpPr>
        <p:spPr>
          <a:xfrm>
            <a:off x="6437225" y="739750"/>
            <a:ext cx="11253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000">
                <a:solidFill>
                  <a:srgbClr val="FFF8E5"/>
                </a:solidFill>
                <a:latin typeface="EB Garamond"/>
                <a:ea typeface="EB Garamond"/>
                <a:cs typeface="EB Garamond"/>
                <a:sym typeface="EB Garamond"/>
              </a:rPr>
              <a:t>Outside the US</a:t>
            </a:r>
            <a:endParaRPr sz="1000">
              <a:solidFill>
                <a:srgbClr val="FFF8E5"/>
              </a:solidFill>
              <a:latin typeface="EB Garamond"/>
              <a:ea typeface="EB Garamond"/>
              <a:cs typeface="EB Garamond"/>
              <a:sym typeface="EB Garamond"/>
            </a:endParaRPr>
          </a:p>
        </p:txBody>
      </p:sp>
      <p:sp>
        <p:nvSpPr>
          <p:cNvPr id="182" name="Google Shape;182;p31"/>
          <p:cNvSpPr txBox="1"/>
          <p:nvPr/>
        </p:nvSpPr>
        <p:spPr>
          <a:xfrm>
            <a:off x="482475" y="1401950"/>
            <a:ext cx="5289000" cy="2539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00">
                <a:latin typeface="EB Garamond"/>
                <a:ea typeface="EB Garamond"/>
                <a:cs typeface="EB Garamond"/>
                <a:sym typeface="EB Garamond"/>
              </a:rPr>
              <a:t>Traveling outside the United States has made me realize the cultures that are practiced here and practiced in home countries are very different (at times). </a:t>
            </a:r>
            <a:endParaRPr sz="1500">
              <a:latin typeface="EB Garamond"/>
              <a:ea typeface="EB Garamond"/>
              <a:cs typeface="EB Garamond"/>
              <a:sym typeface="EB Garamond"/>
            </a:endParaRPr>
          </a:p>
          <a:p>
            <a:pPr marL="0" lvl="0" indent="0" algn="l" rtl="0">
              <a:lnSpc>
                <a:spcPct val="115000"/>
              </a:lnSpc>
              <a:spcBef>
                <a:spcPts val="0"/>
              </a:spcBef>
              <a:spcAft>
                <a:spcPts val="0"/>
              </a:spcAft>
              <a:buNone/>
            </a:pPr>
            <a:endParaRPr sz="1500">
              <a:latin typeface="EB Garamond"/>
              <a:ea typeface="EB Garamond"/>
              <a:cs typeface="EB Garamond"/>
              <a:sym typeface="EB Garamond"/>
            </a:endParaRPr>
          </a:p>
          <a:p>
            <a:pPr marL="0" lvl="0" indent="0" algn="l" rtl="0">
              <a:lnSpc>
                <a:spcPct val="115000"/>
              </a:lnSpc>
              <a:spcBef>
                <a:spcPts val="0"/>
              </a:spcBef>
              <a:spcAft>
                <a:spcPts val="0"/>
              </a:spcAft>
              <a:buNone/>
            </a:pPr>
            <a:r>
              <a:rPr lang="en-GB" sz="1500">
                <a:latin typeface="EB Garamond"/>
                <a:ea typeface="EB Garamond"/>
                <a:cs typeface="EB Garamond"/>
                <a:sym typeface="EB Garamond"/>
              </a:rPr>
              <a:t>Caribbean</a:t>
            </a:r>
            <a:r>
              <a:rPr lang="en-GB" sz="1500">
                <a:latin typeface="EB Garamond"/>
                <a:ea typeface="EB Garamond"/>
                <a:cs typeface="EB Garamond"/>
                <a:sym typeface="EB Garamond"/>
              </a:rPr>
              <a:t> people from the the US (first gen) aren’t the same as the ones in the motherland. </a:t>
            </a:r>
            <a:endParaRPr sz="1500">
              <a:latin typeface="EB Garamond"/>
              <a:ea typeface="EB Garamond"/>
              <a:cs typeface="EB Garamond"/>
              <a:sym typeface="EB Garamond"/>
            </a:endParaRPr>
          </a:p>
          <a:p>
            <a:pPr marL="0" lvl="0" indent="0" algn="l" rtl="0">
              <a:lnSpc>
                <a:spcPct val="115000"/>
              </a:lnSpc>
              <a:spcBef>
                <a:spcPts val="0"/>
              </a:spcBef>
              <a:spcAft>
                <a:spcPts val="0"/>
              </a:spcAft>
              <a:buNone/>
            </a:pPr>
            <a:r>
              <a:rPr lang="en-GB" sz="1500">
                <a:latin typeface="EB Garamond"/>
                <a:ea typeface="EB Garamond"/>
                <a:cs typeface="EB Garamond"/>
                <a:sym typeface="EB Garamond"/>
              </a:rPr>
              <a:t>People from the </a:t>
            </a:r>
            <a:r>
              <a:rPr lang="en-GB" sz="1500">
                <a:latin typeface="EB Garamond"/>
                <a:ea typeface="EB Garamond"/>
                <a:cs typeface="EB Garamond"/>
                <a:sym typeface="EB Garamond"/>
              </a:rPr>
              <a:t>motherland</a:t>
            </a:r>
            <a:r>
              <a:rPr lang="en-GB" sz="1500">
                <a:latin typeface="EB Garamond"/>
                <a:ea typeface="EB Garamond"/>
                <a:cs typeface="EB Garamond"/>
                <a:sym typeface="EB Garamond"/>
              </a:rPr>
              <a:t> practice their traditions and religions more seriously. They’re style of parenting is also very different (they are more strict and don’t tolerate any type of misbehavior)</a:t>
            </a:r>
            <a:endParaRPr sz="1500">
              <a:latin typeface="EB Garamond"/>
              <a:ea typeface="EB Garamond"/>
              <a:cs typeface="EB Garamond"/>
              <a:sym typeface="EB Garamond"/>
            </a:endParaRPr>
          </a:p>
        </p:txBody>
      </p:sp>
      <p:pic>
        <p:nvPicPr>
          <p:cNvPr id="183" name="Google Shape;183;p31"/>
          <p:cNvPicPr preferRelativeResize="0"/>
          <p:nvPr/>
        </p:nvPicPr>
        <p:blipFill>
          <a:blip r:embed="rId1"/>
          <a:stretch>
            <a:fillRect/>
          </a:stretch>
        </p:blipFill>
        <p:spPr>
          <a:xfrm>
            <a:off x="7259825" y="1078450"/>
            <a:ext cx="1786650" cy="1199800"/>
          </a:xfrm>
          <a:prstGeom prst="rect">
            <a:avLst/>
          </a:prstGeom>
          <a:noFill/>
          <a:ln>
            <a:noFill/>
          </a:ln>
        </p:spPr>
      </p:pic>
      <p:pic>
        <p:nvPicPr>
          <p:cNvPr id="184" name="Google Shape;184;p31"/>
          <p:cNvPicPr preferRelativeResize="0"/>
          <p:nvPr/>
        </p:nvPicPr>
        <p:blipFill>
          <a:blip r:embed="rId2"/>
          <a:stretch>
            <a:fillRect/>
          </a:stretch>
        </p:blipFill>
        <p:spPr>
          <a:xfrm>
            <a:off x="5832825" y="1893000"/>
            <a:ext cx="1638650" cy="1090447"/>
          </a:xfrm>
          <a:prstGeom prst="rect">
            <a:avLst/>
          </a:prstGeom>
          <a:noFill/>
          <a:ln>
            <a:noFill/>
          </a:ln>
        </p:spPr>
      </p:pic>
      <p:pic>
        <p:nvPicPr>
          <p:cNvPr id="185" name="Google Shape;185;p31"/>
          <p:cNvPicPr preferRelativeResize="0"/>
          <p:nvPr/>
        </p:nvPicPr>
        <p:blipFill>
          <a:blip r:embed="rId3"/>
          <a:stretch>
            <a:fillRect/>
          </a:stretch>
        </p:blipFill>
        <p:spPr>
          <a:xfrm>
            <a:off x="7333821" y="2489800"/>
            <a:ext cx="1638650" cy="1402630"/>
          </a:xfrm>
          <a:prstGeom prst="rect">
            <a:avLst/>
          </a:prstGeom>
          <a:noFill/>
          <a:ln>
            <a:noFill/>
          </a:ln>
        </p:spPr>
      </p:pic>
      <p:pic>
        <p:nvPicPr>
          <p:cNvPr id="186" name="Google Shape;186;p31"/>
          <p:cNvPicPr preferRelativeResize="0"/>
          <p:nvPr/>
        </p:nvPicPr>
        <p:blipFill>
          <a:blip r:embed="rId4"/>
          <a:stretch>
            <a:fillRect/>
          </a:stretch>
        </p:blipFill>
        <p:spPr>
          <a:xfrm>
            <a:off x="6042975" y="3561298"/>
            <a:ext cx="2587804" cy="1199800"/>
          </a:xfrm>
          <a:prstGeom prst="rect">
            <a:avLst/>
          </a:prstGeom>
          <a:noFill/>
          <a:ln>
            <a:noFill/>
          </a:ln>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90" name="Shape 190"/>
        <p:cNvGrpSpPr/>
        <p:nvPr/>
      </p:nvGrpSpPr>
      <p:grpSpPr>
        <a:xfrm>
          <a:off x="0" y="0"/>
          <a:ext cx="0" cy="0"/>
          <a:chOff x="0" y="0"/>
          <a:chExt cx="0" cy="0"/>
        </a:xfrm>
      </p:grpSpPr>
      <p:sp>
        <p:nvSpPr>
          <p:cNvPr id="191" name="Google Shape;191;p32"/>
          <p:cNvSpPr txBox="1"/>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GB"/>
              <a:t>Multicultural</a:t>
            </a:r>
            <a:r>
              <a:rPr lang="en-GB"/>
              <a:t> Education</a:t>
            </a:r>
            <a:endParaRPr lang="en-GB"/>
          </a:p>
        </p:txBody>
      </p:sp>
      <p:sp>
        <p:nvSpPr>
          <p:cNvPr id="192" name="Google Shape;192;p32"/>
          <p:cNvSpPr txBox="1"/>
          <p:nvPr/>
        </p:nvSpPr>
        <p:spPr>
          <a:xfrm>
            <a:off x="427875" y="1301800"/>
            <a:ext cx="8511900" cy="1743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GB" sz="1500">
                <a:latin typeface="EB Garamond"/>
                <a:ea typeface="EB Garamond"/>
                <a:cs typeface="EB Garamond"/>
                <a:sym typeface="EB Garamond"/>
              </a:rPr>
              <a:t>Multicultural education is important because many people are not around diverse groups and need to be exposed to </a:t>
            </a:r>
            <a:r>
              <a:rPr lang="en-GB" sz="1500">
                <a:latin typeface="EB Garamond"/>
                <a:ea typeface="EB Garamond"/>
                <a:cs typeface="EB Garamond"/>
                <a:sym typeface="EB Garamond"/>
              </a:rPr>
              <a:t>different</a:t>
            </a:r>
            <a:r>
              <a:rPr lang="en-GB" sz="1500">
                <a:latin typeface="EB Garamond"/>
                <a:ea typeface="EB Garamond"/>
                <a:cs typeface="EB Garamond"/>
                <a:sym typeface="EB Garamond"/>
              </a:rPr>
              <a:t> perspectives. Diversity will lead to less </a:t>
            </a:r>
            <a:r>
              <a:rPr lang="en-GB" sz="1500">
                <a:latin typeface="EB Garamond"/>
                <a:ea typeface="EB Garamond"/>
                <a:cs typeface="EB Garamond"/>
                <a:sym typeface="EB Garamond"/>
              </a:rPr>
              <a:t>prejudice, discrimination, and inequality. </a:t>
            </a:r>
            <a:endParaRPr sz="1500">
              <a:latin typeface="EB Garamond"/>
              <a:ea typeface="EB Garamond"/>
              <a:cs typeface="EB Garamond"/>
              <a:sym typeface="EB Garamond"/>
            </a:endParaRPr>
          </a:p>
          <a:p>
            <a:pPr marL="0" lvl="0" indent="0" algn="l" rtl="0">
              <a:lnSpc>
                <a:spcPct val="115000"/>
              </a:lnSpc>
              <a:spcBef>
                <a:spcPts val="0"/>
              </a:spcBef>
              <a:spcAft>
                <a:spcPts val="0"/>
              </a:spcAft>
              <a:buNone/>
            </a:pPr>
            <a:r>
              <a:rPr lang="en-GB" sz="1500">
                <a:latin typeface="EB Garamond"/>
                <a:ea typeface="EB Garamond"/>
                <a:cs typeface="EB Garamond"/>
                <a:sym typeface="EB Garamond"/>
              </a:rPr>
              <a:t>Although New York has a wide range of ethnicities, many cultures live in small like communities instead of intermixing which is why schools are helping to achieve a multiculturalistic society. We can bridge these multicultural divides by enforcing workplace diversity, avoid offensive jokes, be open to differences, look into other cultures and beliefs. </a:t>
            </a:r>
            <a:endParaRPr sz="1500">
              <a:latin typeface="EB Garamond"/>
              <a:ea typeface="EB Garamond"/>
              <a:cs typeface="EB Garamond"/>
              <a:sym typeface="EB Garamond"/>
            </a:endParaRPr>
          </a:p>
        </p:txBody>
      </p:sp>
      <p:pic>
        <p:nvPicPr>
          <p:cNvPr id="193" name="Google Shape;193;p32"/>
          <p:cNvPicPr preferRelativeResize="0"/>
          <p:nvPr/>
        </p:nvPicPr>
        <p:blipFill>
          <a:blip r:embed="rId1"/>
          <a:stretch>
            <a:fillRect/>
          </a:stretch>
        </p:blipFill>
        <p:spPr>
          <a:xfrm>
            <a:off x="2642750" y="3197500"/>
            <a:ext cx="3858504" cy="1793601"/>
          </a:xfrm>
          <a:prstGeom prst="rect">
            <a:avLst/>
          </a:prstGeom>
          <a:noFill/>
          <a:ln>
            <a:noFill/>
          </a:ln>
        </p:spPr>
      </p:pic>
    </p:spTree>
  </p:cSld>
  <p:clrMapOvr>
    <a:masterClrMapping/>
  </p:clrMapOvr>
  <p:transition>
    <p:fade thruBlk="1"/>
  </p:transition>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thello template">
  <a:themeElements>
    <a:clrScheme name="Custom 347">
      <a:dk1>
        <a:srgbClr val="222222"/>
      </a:dk1>
      <a:lt1>
        <a:srgbClr val="FFFFFF"/>
      </a:lt1>
      <a:dk2>
        <a:srgbClr val="222222"/>
      </a:dk2>
      <a:lt2>
        <a:srgbClr val="F3F3F3"/>
      </a:lt2>
      <a:accent1>
        <a:srgbClr val="A8122A"/>
      </a:accent1>
      <a:accent2>
        <a:srgbClr val="B88A92"/>
      </a:accent2>
      <a:accent3>
        <a:srgbClr val="F5F1E0"/>
      </a:accent3>
      <a:accent4>
        <a:srgbClr val="D6CEAD"/>
      </a:accent4>
      <a:accent5>
        <a:srgbClr val="434343"/>
      </a:accent5>
      <a:accent6>
        <a:srgbClr val="B7B7B7"/>
      </a:accent6>
      <a:hlink>
        <a:srgbClr val="A8122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4159</Words>
  <Application>WPS Presentation</Application>
  <PresentationFormat/>
  <Paragraphs>84</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10</vt:i4>
      </vt:variant>
    </vt:vector>
  </HeadingPairs>
  <TitlesOfParts>
    <vt:vector size="21" baseType="lpstr">
      <vt:lpstr>Arial</vt:lpstr>
      <vt:lpstr>SimSun</vt:lpstr>
      <vt:lpstr>Wingdings</vt:lpstr>
      <vt:lpstr>Arial</vt:lpstr>
      <vt:lpstr>Merriweather</vt:lpstr>
      <vt:lpstr>Raleway</vt:lpstr>
      <vt:lpstr>EB Garamond</vt:lpstr>
      <vt:lpstr>Microsoft YaHei</vt:lpstr>
      <vt:lpstr>Arial Unicode MS</vt:lpstr>
      <vt:lpstr>Simple Light</vt:lpstr>
      <vt:lpstr>Othello template</vt:lpstr>
      <vt:lpstr>Cross Cultural Experiences </vt:lpstr>
      <vt:lpstr>Dominican Culture</vt:lpstr>
      <vt:lpstr>Guyanese Culture</vt:lpstr>
      <vt:lpstr>Beliefs</vt:lpstr>
      <vt:lpstr>Cultural Norms and Values</vt:lpstr>
      <vt:lpstr>My cross cultural experiences</vt:lpstr>
      <vt:lpstr>Culture Shock</vt:lpstr>
      <vt:lpstr>Cross Cultural Experience </vt:lpstr>
      <vt:lpstr>Multicultural Education</vt:lpstr>
      <vt:lpstr>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 Cultural Experiences </dc:title>
  <dc:creator/>
  <cp:lastModifiedBy>oalap</cp:lastModifiedBy>
  <cp:revision>1</cp:revision>
  <dcterms:created xsi:type="dcterms:W3CDTF">2022-12-17T18:58:36Z</dcterms:created>
  <dcterms:modified xsi:type="dcterms:W3CDTF">2022-12-17T18:58:37Z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6B7477039611472F92A252AB0AD94F57</vt:lpwstr>
  </property>
  <property fmtid="{D5CDD505-2E9C-101B-9397-08002B2CF9AE}" pid="3" name="KSOProductBuildVer">
    <vt:lpwstr>1033-11.2.0.11440</vt:lpwstr>
  </property>
</Properties>
</file>